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145706359" r:id="rId5"/>
    <p:sldId id="2145706363" r:id="rId6"/>
    <p:sldId id="2145706364" r:id="rId7"/>
    <p:sldId id="2145706358" r:id="rId8"/>
    <p:sldId id="2145706360" r:id="rId9"/>
    <p:sldId id="2145706362" r:id="rId10"/>
    <p:sldId id="2145706365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007E"/>
    <a:srgbClr val="382689"/>
    <a:srgbClr val="75B92C"/>
    <a:srgbClr val="C55A11"/>
    <a:srgbClr val="F47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>
                <a:latin typeface="+mj-lt"/>
                <a:cs typeface="Poppins ExtraBold" panose="00000900000000000000" pitchFamily="2" charset="0"/>
              </a:rPr>
              <a:t>Otsikko</a:t>
            </a:r>
            <a:endParaRPr lang="en-US" b="1" dirty="0">
              <a:latin typeface="+mj-lt"/>
              <a:cs typeface="Poppins ExtraBold" panose="00000900000000000000" pitchFamily="2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Otsikko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CB7-4791-A73E-4A68E1AE518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CB7-4791-A73E-4A68E1AE518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CB7-4791-A73E-4A68E1AE518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CB7-4791-A73E-4A68E1AE518C}"/>
              </c:ext>
            </c:extLst>
          </c:dPt>
          <c:cat>
            <c:strRef>
              <c:f>Sheet1!$A$2:$A$5</c:f>
              <c:strCache>
                <c:ptCount val="4"/>
                <c:pt idx="0">
                  <c:v>1. Arvo</c:v>
                </c:pt>
                <c:pt idx="1">
                  <c:v>2. Arvo</c:v>
                </c:pt>
                <c:pt idx="2">
                  <c:v>3. Arvo</c:v>
                </c:pt>
                <c:pt idx="3">
                  <c:v>4. Arvo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0C-420B-8DDE-C48B689B0C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Arial" panose="020B0604020202020204" pitchFamily="34" charset="0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Poppins ExtraBold" panose="00000900000000000000" pitchFamily="2" charset="0"/>
            </a:defRPr>
          </a:pPr>
          <a:endParaRPr lang="fi-FI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Otsikko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F11-4B94-9622-BFE5B72FC45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F11-4B94-9622-BFE5B72FC45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F11-4B94-9622-BFE5B72FC45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F11-4B94-9622-BFE5B72FC45B}"/>
              </c:ext>
            </c:extLst>
          </c:dPt>
          <c:cat>
            <c:strRef>
              <c:f>Sheet1!$A$2:$A$5</c:f>
              <c:strCache>
                <c:ptCount val="4"/>
                <c:pt idx="0">
                  <c:v>1. Arvo</c:v>
                </c:pt>
                <c:pt idx="1">
                  <c:v>2. Arvo</c:v>
                </c:pt>
                <c:pt idx="2">
                  <c:v>3. Arvo</c:v>
                </c:pt>
                <c:pt idx="3">
                  <c:v>4. Arvo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0C-420B-8DDE-C48B689B0C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73923376"/>
        <c:axId val="473925344"/>
      </c:barChart>
      <c:catAx>
        <c:axId val="473923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fi-FI"/>
          </a:p>
        </c:txPr>
        <c:crossAx val="473925344"/>
        <c:crosses val="autoZero"/>
        <c:auto val="1"/>
        <c:lblAlgn val="ctr"/>
        <c:lblOffset val="100"/>
        <c:noMultiLvlLbl val="0"/>
      </c:catAx>
      <c:valAx>
        <c:axId val="473925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73923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Arial" panose="020B0604020202020204" pitchFamily="34" charset="0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4CDD28-EBEA-4C32-B4FE-8C3D2F580627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CB8A043-CBE8-46B9-864C-16D848DA8AEF}">
      <dgm:prSet custT="1"/>
      <dgm:spPr/>
      <dgm:t>
        <a:bodyPr/>
        <a:lstStyle/>
        <a:p>
          <a:r>
            <a:rPr lang="fi-FI" sz="1800" b="0" i="0" dirty="0"/>
            <a:t>Osallisuusohjelman </a:t>
          </a:r>
        </a:p>
        <a:p>
          <a:r>
            <a:rPr lang="fi-FI" sz="1800" b="0" i="0" dirty="0"/>
            <a:t>hyväksyminen aluevaltuustossa 14.3.</a:t>
          </a:r>
          <a:endParaRPr lang="en-US" sz="1800" dirty="0"/>
        </a:p>
      </dgm:t>
    </dgm:pt>
    <dgm:pt modelId="{C34A7FE4-4009-4DF9-A95D-59B852A183F0}" type="parTrans" cxnId="{D5532FD1-0C8B-4CAD-A3CB-F670A4514E5E}">
      <dgm:prSet/>
      <dgm:spPr/>
      <dgm:t>
        <a:bodyPr/>
        <a:lstStyle/>
        <a:p>
          <a:endParaRPr lang="en-US"/>
        </a:p>
      </dgm:t>
    </dgm:pt>
    <dgm:pt modelId="{FAE61B12-74EC-4AA9-87B2-DAAAFED4E15C}" type="sibTrans" cxnId="{D5532FD1-0C8B-4CAD-A3CB-F670A4514E5E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A3F3ACA2-0BEB-4BC8-AA62-B5EAE5EF54EA}">
      <dgm:prSet custT="1"/>
      <dgm:spPr/>
      <dgm:t>
        <a:bodyPr/>
        <a:lstStyle/>
        <a:p>
          <a:r>
            <a:rPr lang="fi-FI" sz="1800" b="0" dirty="0"/>
            <a:t>Osallisuuden </a:t>
          </a:r>
          <a:r>
            <a:rPr lang="fi-FI" sz="1800" b="0" i="0" dirty="0"/>
            <a:t>koordinaatioryhmän toiminnan aloitus maaliskuussa</a:t>
          </a:r>
          <a:endParaRPr lang="en-US" sz="1800" dirty="0"/>
        </a:p>
      </dgm:t>
    </dgm:pt>
    <dgm:pt modelId="{72D6D09F-B7FF-4AA2-B867-E793DCC2123A}" type="parTrans" cxnId="{87A4F5A6-9DD1-4150-9379-8E91788CC553}">
      <dgm:prSet/>
      <dgm:spPr/>
      <dgm:t>
        <a:bodyPr/>
        <a:lstStyle/>
        <a:p>
          <a:endParaRPr lang="en-US"/>
        </a:p>
      </dgm:t>
    </dgm:pt>
    <dgm:pt modelId="{37191F8A-96BD-4C33-BDFA-B0D364ABD0D9}" type="sibTrans" cxnId="{87A4F5A6-9DD1-4150-9379-8E91788CC553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F7698C6A-045D-4ABB-8D9E-6C3C9A8565E0}">
      <dgm:prSet custT="1"/>
      <dgm:spPr/>
      <dgm:t>
        <a:bodyPr/>
        <a:lstStyle/>
        <a:p>
          <a:r>
            <a:rPr lang="fi-FI" sz="1800" b="0" i="0" dirty="0"/>
            <a:t>Toimialakohtaisten </a:t>
          </a:r>
          <a:r>
            <a:rPr lang="fi-FI" sz="1800" b="0" i="0" dirty="0" err="1"/>
            <a:t>osallisuussuunnitel-mien</a:t>
          </a:r>
          <a:r>
            <a:rPr lang="fi-FI" sz="1800" b="0" i="0" dirty="0"/>
            <a:t> val</a:t>
          </a:r>
          <a:r>
            <a:rPr lang="fi-FI" sz="1800" b="0" dirty="0"/>
            <a:t>mistelu</a:t>
          </a:r>
          <a:r>
            <a:rPr lang="fi-FI" sz="1800" b="0" i="0" dirty="0"/>
            <a:t>​</a:t>
          </a:r>
          <a:endParaRPr lang="en-US" sz="1800" dirty="0"/>
        </a:p>
      </dgm:t>
    </dgm:pt>
    <dgm:pt modelId="{2E0230F4-1200-4DFA-8785-56919291C290}" type="parTrans" cxnId="{86A903F8-6A4A-4D93-819F-A148664B94A2}">
      <dgm:prSet/>
      <dgm:spPr/>
      <dgm:t>
        <a:bodyPr/>
        <a:lstStyle/>
        <a:p>
          <a:endParaRPr lang="en-US"/>
        </a:p>
      </dgm:t>
    </dgm:pt>
    <dgm:pt modelId="{5036E119-B2CA-4CC8-BFE8-046053106698}" type="sibTrans" cxnId="{86A903F8-6A4A-4D93-819F-A148664B94A2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D986579F-DB63-4860-AB59-CDB57BB75C0A}">
      <dgm:prSet custT="1"/>
      <dgm:spPr/>
      <dgm:t>
        <a:bodyPr/>
        <a:lstStyle/>
        <a:p>
          <a:r>
            <a:rPr lang="fi-FI" sz="1800" b="0" dirty="0" err="1"/>
            <a:t>Osallisuussuunnitel-mien</a:t>
          </a:r>
          <a:r>
            <a:rPr lang="fi-FI" sz="1800" b="0" dirty="0"/>
            <a:t> hyväksyntä HYTE-ohjausryhmän kokouksessa 7.6.</a:t>
          </a:r>
          <a:endParaRPr lang="en-US" sz="1800" dirty="0"/>
        </a:p>
      </dgm:t>
    </dgm:pt>
    <dgm:pt modelId="{073CAAFE-6D3B-4D2B-8003-2BC4C8FFDABF}" type="parTrans" cxnId="{3502D27F-07B3-495B-8884-886468821DF1}">
      <dgm:prSet/>
      <dgm:spPr/>
      <dgm:t>
        <a:bodyPr/>
        <a:lstStyle/>
        <a:p>
          <a:endParaRPr lang="en-US"/>
        </a:p>
      </dgm:t>
    </dgm:pt>
    <dgm:pt modelId="{08B9E431-6830-4DCD-AA9D-F03CFD9616DB}" type="sibTrans" cxnId="{3502D27F-07B3-495B-8884-886468821DF1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E34F35ED-1A1F-4068-AF5F-552F9E6E1F7E}" type="pres">
      <dgm:prSet presAssocID="{CD4CDD28-EBEA-4C32-B4FE-8C3D2F580627}" presName="Name0" presStyleCnt="0">
        <dgm:presLayoutVars>
          <dgm:animLvl val="lvl"/>
          <dgm:resizeHandles val="exact"/>
        </dgm:presLayoutVars>
      </dgm:prSet>
      <dgm:spPr/>
    </dgm:pt>
    <dgm:pt modelId="{76B319DC-E892-4BD2-B6AC-CFF022627DB0}" type="pres">
      <dgm:prSet presAssocID="{2CB8A043-CBE8-46B9-864C-16D848DA8AEF}" presName="compositeNode" presStyleCnt="0">
        <dgm:presLayoutVars>
          <dgm:bulletEnabled val="1"/>
        </dgm:presLayoutVars>
      </dgm:prSet>
      <dgm:spPr/>
    </dgm:pt>
    <dgm:pt modelId="{AD35112F-B8A4-4013-A2F4-DC7E279D8830}" type="pres">
      <dgm:prSet presAssocID="{2CB8A043-CBE8-46B9-864C-16D848DA8AEF}" presName="bgRect" presStyleLbl="bgAccFollowNode1" presStyleIdx="0" presStyleCnt="4"/>
      <dgm:spPr/>
    </dgm:pt>
    <dgm:pt modelId="{BDE945A5-4B92-42F0-95A9-58382DCD1FDE}" type="pres">
      <dgm:prSet presAssocID="{FAE61B12-74EC-4AA9-87B2-DAAAFED4E15C}" presName="sibTransNodeCircle" presStyleLbl="alignNode1" presStyleIdx="0" presStyleCnt="8">
        <dgm:presLayoutVars>
          <dgm:chMax val="0"/>
          <dgm:bulletEnabled/>
        </dgm:presLayoutVars>
      </dgm:prSet>
      <dgm:spPr/>
    </dgm:pt>
    <dgm:pt modelId="{D52A6A16-CB30-4BB8-A460-91E26A4389A3}" type="pres">
      <dgm:prSet presAssocID="{2CB8A043-CBE8-46B9-864C-16D848DA8AEF}" presName="bottomLine" presStyleLbl="alignNode1" presStyleIdx="1" presStyleCnt="8">
        <dgm:presLayoutVars/>
      </dgm:prSet>
      <dgm:spPr/>
    </dgm:pt>
    <dgm:pt modelId="{D929CA3C-BBEB-4F87-B758-B281583F78ED}" type="pres">
      <dgm:prSet presAssocID="{2CB8A043-CBE8-46B9-864C-16D848DA8AEF}" presName="nodeText" presStyleLbl="bgAccFollowNode1" presStyleIdx="0" presStyleCnt="4">
        <dgm:presLayoutVars>
          <dgm:bulletEnabled val="1"/>
        </dgm:presLayoutVars>
      </dgm:prSet>
      <dgm:spPr/>
    </dgm:pt>
    <dgm:pt modelId="{7E320256-6A57-481F-87A3-2BE3721757C0}" type="pres">
      <dgm:prSet presAssocID="{FAE61B12-74EC-4AA9-87B2-DAAAFED4E15C}" presName="sibTrans" presStyleCnt="0"/>
      <dgm:spPr/>
    </dgm:pt>
    <dgm:pt modelId="{713F7205-472E-4CA4-A317-B02C5883ED0B}" type="pres">
      <dgm:prSet presAssocID="{A3F3ACA2-0BEB-4BC8-AA62-B5EAE5EF54EA}" presName="compositeNode" presStyleCnt="0">
        <dgm:presLayoutVars>
          <dgm:bulletEnabled val="1"/>
        </dgm:presLayoutVars>
      </dgm:prSet>
      <dgm:spPr/>
    </dgm:pt>
    <dgm:pt modelId="{A3D104AF-DA3D-4F6F-ABA9-698621B87A22}" type="pres">
      <dgm:prSet presAssocID="{A3F3ACA2-0BEB-4BC8-AA62-B5EAE5EF54EA}" presName="bgRect" presStyleLbl="bgAccFollowNode1" presStyleIdx="1" presStyleCnt="4" custLinFactNeighborX="1132" custLinFactNeighborY="-270"/>
      <dgm:spPr/>
    </dgm:pt>
    <dgm:pt modelId="{16430CD7-2D45-4F13-9CEF-D4DF561C4461}" type="pres">
      <dgm:prSet presAssocID="{37191F8A-96BD-4C33-BDFA-B0D364ABD0D9}" presName="sibTransNodeCircle" presStyleLbl="alignNode1" presStyleIdx="2" presStyleCnt="8">
        <dgm:presLayoutVars>
          <dgm:chMax val="0"/>
          <dgm:bulletEnabled/>
        </dgm:presLayoutVars>
      </dgm:prSet>
      <dgm:spPr/>
    </dgm:pt>
    <dgm:pt modelId="{BE2D0F79-FB32-4A0E-A08E-CEC5632B314C}" type="pres">
      <dgm:prSet presAssocID="{A3F3ACA2-0BEB-4BC8-AA62-B5EAE5EF54EA}" presName="bottomLine" presStyleLbl="alignNode1" presStyleIdx="3" presStyleCnt="8">
        <dgm:presLayoutVars/>
      </dgm:prSet>
      <dgm:spPr/>
    </dgm:pt>
    <dgm:pt modelId="{8936A95B-649D-4EAA-AC75-9862463DFC16}" type="pres">
      <dgm:prSet presAssocID="{A3F3ACA2-0BEB-4BC8-AA62-B5EAE5EF54EA}" presName="nodeText" presStyleLbl="bgAccFollowNode1" presStyleIdx="1" presStyleCnt="4">
        <dgm:presLayoutVars>
          <dgm:bulletEnabled val="1"/>
        </dgm:presLayoutVars>
      </dgm:prSet>
      <dgm:spPr/>
    </dgm:pt>
    <dgm:pt modelId="{42765786-638E-4303-B7AF-5060FA3F0242}" type="pres">
      <dgm:prSet presAssocID="{37191F8A-96BD-4C33-BDFA-B0D364ABD0D9}" presName="sibTrans" presStyleCnt="0"/>
      <dgm:spPr/>
    </dgm:pt>
    <dgm:pt modelId="{3505540B-BA2E-4603-8DB5-A96324726BEC}" type="pres">
      <dgm:prSet presAssocID="{F7698C6A-045D-4ABB-8D9E-6C3C9A8565E0}" presName="compositeNode" presStyleCnt="0">
        <dgm:presLayoutVars>
          <dgm:bulletEnabled val="1"/>
        </dgm:presLayoutVars>
      </dgm:prSet>
      <dgm:spPr/>
    </dgm:pt>
    <dgm:pt modelId="{23DC75E2-5B71-460B-936F-3A42489E7211}" type="pres">
      <dgm:prSet presAssocID="{F7698C6A-045D-4ABB-8D9E-6C3C9A8565E0}" presName="bgRect" presStyleLbl="bgAccFollowNode1" presStyleIdx="2" presStyleCnt="4" custLinFactNeighborX="-1132" custLinFactNeighborY="-269"/>
      <dgm:spPr/>
    </dgm:pt>
    <dgm:pt modelId="{12D52464-AF1D-40CC-AA93-0C9310B1EE18}" type="pres">
      <dgm:prSet presAssocID="{5036E119-B2CA-4CC8-BFE8-046053106698}" presName="sibTransNodeCircle" presStyleLbl="alignNode1" presStyleIdx="4" presStyleCnt="8">
        <dgm:presLayoutVars>
          <dgm:chMax val="0"/>
          <dgm:bulletEnabled/>
        </dgm:presLayoutVars>
      </dgm:prSet>
      <dgm:spPr/>
    </dgm:pt>
    <dgm:pt modelId="{A0FBB75A-DDFB-4376-B44A-C20620F60A3A}" type="pres">
      <dgm:prSet presAssocID="{F7698C6A-045D-4ABB-8D9E-6C3C9A8565E0}" presName="bottomLine" presStyleLbl="alignNode1" presStyleIdx="5" presStyleCnt="8">
        <dgm:presLayoutVars/>
      </dgm:prSet>
      <dgm:spPr/>
    </dgm:pt>
    <dgm:pt modelId="{ECEA03BA-FFB0-49FB-8C8C-45E5953B9D9F}" type="pres">
      <dgm:prSet presAssocID="{F7698C6A-045D-4ABB-8D9E-6C3C9A8565E0}" presName="nodeText" presStyleLbl="bgAccFollowNode1" presStyleIdx="2" presStyleCnt="4">
        <dgm:presLayoutVars>
          <dgm:bulletEnabled val="1"/>
        </dgm:presLayoutVars>
      </dgm:prSet>
      <dgm:spPr/>
    </dgm:pt>
    <dgm:pt modelId="{811126DD-B83A-47B0-A8B1-99B465B7BD18}" type="pres">
      <dgm:prSet presAssocID="{5036E119-B2CA-4CC8-BFE8-046053106698}" presName="sibTrans" presStyleCnt="0"/>
      <dgm:spPr/>
    </dgm:pt>
    <dgm:pt modelId="{422039B0-5C40-4E07-A78B-6C303E2DE3C6}" type="pres">
      <dgm:prSet presAssocID="{D986579F-DB63-4860-AB59-CDB57BB75C0A}" presName="compositeNode" presStyleCnt="0">
        <dgm:presLayoutVars>
          <dgm:bulletEnabled val="1"/>
        </dgm:presLayoutVars>
      </dgm:prSet>
      <dgm:spPr/>
    </dgm:pt>
    <dgm:pt modelId="{E648723A-5204-42C7-8C03-48C3D01FDA46}" type="pres">
      <dgm:prSet presAssocID="{D986579F-DB63-4860-AB59-CDB57BB75C0A}" presName="bgRect" presStyleLbl="bgAccFollowNode1" presStyleIdx="3" presStyleCnt="4"/>
      <dgm:spPr/>
    </dgm:pt>
    <dgm:pt modelId="{302D7BA0-2936-4AC3-BF39-D98756DCE518}" type="pres">
      <dgm:prSet presAssocID="{08B9E431-6830-4DCD-AA9D-F03CFD9616DB}" presName="sibTransNodeCircle" presStyleLbl="alignNode1" presStyleIdx="6" presStyleCnt="8">
        <dgm:presLayoutVars>
          <dgm:chMax val="0"/>
          <dgm:bulletEnabled/>
        </dgm:presLayoutVars>
      </dgm:prSet>
      <dgm:spPr/>
    </dgm:pt>
    <dgm:pt modelId="{66FDB3F9-4C4E-4B52-9C1E-1588141715C8}" type="pres">
      <dgm:prSet presAssocID="{D986579F-DB63-4860-AB59-CDB57BB75C0A}" presName="bottomLine" presStyleLbl="alignNode1" presStyleIdx="7" presStyleCnt="8">
        <dgm:presLayoutVars/>
      </dgm:prSet>
      <dgm:spPr/>
    </dgm:pt>
    <dgm:pt modelId="{03DE8D32-9F58-4FA2-ABC6-84F363AFA7B8}" type="pres">
      <dgm:prSet presAssocID="{D986579F-DB63-4860-AB59-CDB57BB75C0A}" presName="nodeText" presStyleLbl="bgAccFollowNode1" presStyleIdx="3" presStyleCnt="4">
        <dgm:presLayoutVars>
          <dgm:bulletEnabled val="1"/>
        </dgm:presLayoutVars>
      </dgm:prSet>
      <dgm:spPr/>
    </dgm:pt>
  </dgm:ptLst>
  <dgm:cxnLst>
    <dgm:cxn modelId="{55CC5325-58AC-4F2E-A739-F04EC003C5D9}" type="presOf" srcId="{D986579F-DB63-4860-AB59-CDB57BB75C0A}" destId="{03DE8D32-9F58-4FA2-ABC6-84F363AFA7B8}" srcOrd="1" destOrd="0" presId="urn:microsoft.com/office/officeart/2016/7/layout/BasicLinearProcessNumbered"/>
    <dgm:cxn modelId="{1646E744-FC40-4B68-8263-F3AB617D235F}" type="presOf" srcId="{A3F3ACA2-0BEB-4BC8-AA62-B5EAE5EF54EA}" destId="{8936A95B-649D-4EAA-AC75-9862463DFC16}" srcOrd="1" destOrd="0" presId="urn:microsoft.com/office/officeart/2016/7/layout/BasicLinearProcessNumbered"/>
    <dgm:cxn modelId="{8487C048-0A65-4542-86EB-2EC3C3C65DAA}" type="presOf" srcId="{A3F3ACA2-0BEB-4BC8-AA62-B5EAE5EF54EA}" destId="{A3D104AF-DA3D-4F6F-ABA9-698621B87A22}" srcOrd="0" destOrd="0" presId="urn:microsoft.com/office/officeart/2016/7/layout/BasicLinearProcessNumbered"/>
    <dgm:cxn modelId="{47219957-5425-41D7-A345-F4E20B0C71FC}" type="presOf" srcId="{2CB8A043-CBE8-46B9-864C-16D848DA8AEF}" destId="{AD35112F-B8A4-4013-A2F4-DC7E279D8830}" srcOrd="0" destOrd="0" presId="urn:microsoft.com/office/officeart/2016/7/layout/BasicLinearProcessNumbered"/>
    <dgm:cxn modelId="{C954007A-DE72-48D5-A7AA-831AEED2975B}" type="presOf" srcId="{F7698C6A-045D-4ABB-8D9E-6C3C9A8565E0}" destId="{23DC75E2-5B71-460B-936F-3A42489E7211}" srcOrd="0" destOrd="0" presId="urn:microsoft.com/office/officeart/2016/7/layout/BasicLinearProcessNumbered"/>
    <dgm:cxn modelId="{3502D27F-07B3-495B-8884-886468821DF1}" srcId="{CD4CDD28-EBEA-4C32-B4FE-8C3D2F580627}" destId="{D986579F-DB63-4860-AB59-CDB57BB75C0A}" srcOrd="3" destOrd="0" parTransId="{073CAAFE-6D3B-4D2B-8003-2BC4C8FFDABF}" sibTransId="{08B9E431-6830-4DCD-AA9D-F03CFD9616DB}"/>
    <dgm:cxn modelId="{C612618B-D13B-422E-AD59-D0AF42A5715A}" type="presOf" srcId="{FAE61B12-74EC-4AA9-87B2-DAAAFED4E15C}" destId="{BDE945A5-4B92-42F0-95A9-58382DCD1FDE}" srcOrd="0" destOrd="0" presId="urn:microsoft.com/office/officeart/2016/7/layout/BasicLinearProcessNumbered"/>
    <dgm:cxn modelId="{E310A895-19CB-4506-A5FB-1C03505848BE}" type="presOf" srcId="{37191F8A-96BD-4C33-BDFA-B0D364ABD0D9}" destId="{16430CD7-2D45-4F13-9CEF-D4DF561C4461}" srcOrd="0" destOrd="0" presId="urn:microsoft.com/office/officeart/2016/7/layout/BasicLinearProcessNumbered"/>
    <dgm:cxn modelId="{A8742C97-ACB6-4EE5-B07E-FD3BB64B90FD}" type="presOf" srcId="{D986579F-DB63-4860-AB59-CDB57BB75C0A}" destId="{E648723A-5204-42C7-8C03-48C3D01FDA46}" srcOrd="0" destOrd="0" presId="urn:microsoft.com/office/officeart/2016/7/layout/BasicLinearProcessNumbered"/>
    <dgm:cxn modelId="{2DB364A1-8133-4A6A-8A3C-C9D07A138615}" type="presOf" srcId="{08B9E431-6830-4DCD-AA9D-F03CFD9616DB}" destId="{302D7BA0-2936-4AC3-BF39-D98756DCE518}" srcOrd="0" destOrd="0" presId="urn:microsoft.com/office/officeart/2016/7/layout/BasicLinearProcessNumbered"/>
    <dgm:cxn modelId="{87A4F5A6-9DD1-4150-9379-8E91788CC553}" srcId="{CD4CDD28-EBEA-4C32-B4FE-8C3D2F580627}" destId="{A3F3ACA2-0BEB-4BC8-AA62-B5EAE5EF54EA}" srcOrd="1" destOrd="0" parTransId="{72D6D09F-B7FF-4AA2-B867-E793DCC2123A}" sibTransId="{37191F8A-96BD-4C33-BDFA-B0D364ABD0D9}"/>
    <dgm:cxn modelId="{EE1820C9-DE84-435A-B7F6-856F1E916AE0}" type="presOf" srcId="{5036E119-B2CA-4CC8-BFE8-046053106698}" destId="{12D52464-AF1D-40CC-AA93-0C9310B1EE18}" srcOrd="0" destOrd="0" presId="urn:microsoft.com/office/officeart/2016/7/layout/BasicLinearProcessNumbered"/>
    <dgm:cxn modelId="{CCEE9BC9-7EB3-45E4-B33D-D607924E84F0}" type="presOf" srcId="{F7698C6A-045D-4ABB-8D9E-6C3C9A8565E0}" destId="{ECEA03BA-FFB0-49FB-8C8C-45E5953B9D9F}" srcOrd="1" destOrd="0" presId="urn:microsoft.com/office/officeart/2016/7/layout/BasicLinearProcessNumbered"/>
    <dgm:cxn modelId="{D5532FD1-0C8B-4CAD-A3CB-F670A4514E5E}" srcId="{CD4CDD28-EBEA-4C32-B4FE-8C3D2F580627}" destId="{2CB8A043-CBE8-46B9-864C-16D848DA8AEF}" srcOrd="0" destOrd="0" parTransId="{C34A7FE4-4009-4DF9-A95D-59B852A183F0}" sibTransId="{FAE61B12-74EC-4AA9-87B2-DAAAFED4E15C}"/>
    <dgm:cxn modelId="{4E1652D2-967B-4D22-A883-8DD10C4696BB}" type="presOf" srcId="{2CB8A043-CBE8-46B9-864C-16D848DA8AEF}" destId="{D929CA3C-BBEB-4F87-B758-B281583F78ED}" srcOrd="1" destOrd="0" presId="urn:microsoft.com/office/officeart/2016/7/layout/BasicLinearProcessNumbered"/>
    <dgm:cxn modelId="{C7CCC4F2-0317-4B4F-82F5-5DE1A4D182E5}" type="presOf" srcId="{CD4CDD28-EBEA-4C32-B4FE-8C3D2F580627}" destId="{E34F35ED-1A1F-4068-AF5F-552F9E6E1F7E}" srcOrd="0" destOrd="0" presId="urn:microsoft.com/office/officeart/2016/7/layout/BasicLinearProcessNumbered"/>
    <dgm:cxn modelId="{86A903F8-6A4A-4D93-819F-A148664B94A2}" srcId="{CD4CDD28-EBEA-4C32-B4FE-8C3D2F580627}" destId="{F7698C6A-045D-4ABB-8D9E-6C3C9A8565E0}" srcOrd="2" destOrd="0" parTransId="{2E0230F4-1200-4DFA-8785-56919291C290}" sibTransId="{5036E119-B2CA-4CC8-BFE8-046053106698}"/>
    <dgm:cxn modelId="{8DD93AAF-6DD0-4BCE-AEEE-4F0027091AC3}" type="presParOf" srcId="{E34F35ED-1A1F-4068-AF5F-552F9E6E1F7E}" destId="{76B319DC-E892-4BD2-B6AC-CFF022627DB0}" srcOrd="0" destOrd="0" presId="urn:microsoft.com/office/officeart/2016/7/layout/BasicLinearProcessNumbered"/>
    <dgm:cxn modelId="{2F6FF9F0-F108-499B-B97B-F931D483E071}" type="presParOf" srcId="{76B319DC-E892-4BD2-B6AC-CFF022627DB0}" destId="{AD35112F-B8A4-4013-A2F4-DC7E279D8830}" srcOrd="0" destOrd="0" presId="urn:microsoft.com/office/officeart/2016/7/layout/BasicLinearProcessNumbered"/>
    <dgm:cxn modelId="{99E27EB3-FCA1-424D-9E83-8E74F9CF23E2}" type="presParOf" srcId="{76B319DC-E892-4BD2-B6AC-CFF022627DB0}" destId="{BDE945A5-4B92-42F0-95A9-58382DCD1FDE}" srcOrd="1" destOrd="0" presId="urn:microsoft.com/office/officeart/2016/7/layout/BasicLinearProcessNumbered"/>
    <dgm:cxn modelId="{52FFD22E-6AE6-4604-93B8-DF56E77288DB}" type="presParOf" srcId="{76B319DC-E892-4BD2-B6AC-CFF022627DB0}" destId="{D52A6A16-CB30-4BB8-A460-91E26A4389A3}" srcOrd="2" destOrd="0" presId="urn:microsoft.com/office/officeart/2016/7/layout/BasicLinearProcessNumbered"/>
    <dgm:cxn modelId="{4AB8D643-E629-44CA-A886-A463AF256FBC}" type="presParOf" srcId="{76B319DC-E892-4BD2-B6AC-CFF022627DB0}" destId="{D929CA3C-BBEB-4F87-B758-B281583F78ED}" srcOrd="3" destOrd="0" presId="urn:microsoft.com/office/officeart/2016/7/layout/BasicLinearProcessNumbered"/>
    <dgm:cxn modelId="{19E3FC10-E956-4901-A5B6-AC09722B93CA}" type="presParOf" srcId="{E34F35ED-1A1F-4068-AF5F-552F9E6E1F7E}" destId="{7E320256-6A57-481F-87A3-2BE3721757C0}" srcOrd="1" destOrd="0" presId="urn:microsoft.com/office/officeart/2016/7/layout/BasicLinearProcessNumbered"/>
    <dgm:cxn modelId="{0C2321E3-FC54-4231-BFF5-7AD4EF02FC94}" type="presParOf" srcId="{E34F35ED-1A1F-4068-AF5F-552F9E6E1F7E}" destId="{713F7205-472E-4CA4-A317-B02C5883ED0B}" srcOrd="2" destOrd="0" presId="urn:microsoft.com/office/officeart/2016/7/layout/BasicLinearProcessNumbered"/>
    <dgm:cxn modelId="{158EE399-F0D1-4114-A952-D9739C8ECEF6}" type="presParOf" srcId="{713F7205-472E-4CA4-A317-B02C5883ED0B}" destId="{A3D104AF-DA3D-4F6F-ABA9-698621B87A22}" srcOrd="0" destOrd="0" presId="urn:microsoft.com/office/officeart/2016/7/layout/BasicLinearProcessNumbered"/>
    <dgm:cxn modelId="{C9240FFD-F68A-4EA2-A8B1-C9CA652B1998}" type="presParOf" srcId="{713F7205-472E-4CA4-A317-B02C5883ED0B}" destId="{16430CD7-2D45-4F13-9CEF-D4DF561C4461}" srcOrd="1" destOrd="0" presId="urn:microsoft.com/office/officeart/2016/7/layout/BasicLinearProcessNumbered"/>
    <dgm:cxn modelId="{0474AD43-7708-4C22-B72C-34BF178443F6}" type="presParOf" srcId="{713F7205-472E-4CA4-A317-B02C5883ED0B}" destId="{BE2D0F79-FB32-4A0E-A08E-CEC5632B314C}" srcOrd="2" destOrd="0" presId="urn:microsoft.com/office/officeart/2016/7/layout/BasicLinearProcessNumbered"/>
    <dgm:cxn modelId="{A2B4287A-681D-4EDB-9CAC-C4226AC0A321}" type="presParOf" srcId="{713F7205-472E-4CA4-A317-B02C5883ED0B}" destId="{8936A95B-649D-4EAA-AC75-9862463DFC16}" srcOrd="3" destOrd="0" presId="urn:microsoft.com/office/officeart/2016/7/layout/BasicLinearProcessNumbered"/>
    <dgm:cxn modelId="{B09518A4-80A5-4E7A-9382-858D261E2BF3}" type="presParOf" srcId="{E34F35ED-1A1F-4068-AF5F-552F9E6E1F7E}" destId="{42765786-638E-4303-B7AF-5060FA3F0242}" srcOrd="3" destOrd="0" presId="urn:microsoft.com/office/officeart/2016/7/layout/BasicLinearProcessNumbered"/>
    <dgm:cxn modelId="{EC2FD382-3A98-4039-91A6-48B5E3A1014C}" type="presParOf" srcId="{E34F35ED-1A1F-4068-AF5F-552F9E6E1F7E}" destId="{3505540B-BA2E-4603-8DB5-A96324726BEC}" srcOrd="4" destOrd="0" presId="urn:microsoft.com/office/officeart/2016/7/layout/BasicLinearProcessNumbered"/>
    <dgm:cxn modelId="{2AA875C8-352F-48A6-AA0B-53D610A2ADFB}" type="presParOf" srcId="{3505540B-BA2E-4603-8DB5-A96324726BEC}" destId="{23DC75E2-5B71-460B-936F-3A42489E7211}" srcOrd="0" destOrd="0" presId="urn:microsoft.com/office/officeart/2016/7/layout/BasicLinearProcessNumbered"/>
    <dgm:cxn modelId="{502F0876-6F07-4DF2-8A3F-30DF626469DA}" type="presParOf" srcId="{3505540B-BA2E-4603-8DB5-A96324726BEC}" destId="{12D52464-AF1D-40CC-AA93-0C9310B1EE18}" srcOrd="1" destOrd="0" presId="urn:microsoft.com/office/officeart/2016/7/layout/BasicLinearProcessNumbered"/>
    <dgm:cxn modelId="{A6F24367-2926-4E29-9280-CD47328A8BC8}" type="presParOf" srcId="{3505540B-BA2E-4603-8DB5-A96324726BEC}" destId="{A0FBB75A-DDFB-4376-B44A-C20620F60A3A}" srcOrd="2" destOrd="0" presId="urn:microsoft.com/office/officeart/2016/7/layout/BasicLinearProcessNumbered"/>
    <dgm:cxn modelId="{C6FC33F5-6732-40CB-88C3-BF4953FA9EE9}" type="presParOf" srcId="{3505540B-BA2E-4603-8DB5-A96324726BEC}" destId="{ECEA03BA-FFB0-49FB-8C8C-45E5953B9D9F}" srcOrd="3" destOrd="0" presId="urn:microsoft.com/office/officeart/2016/7/layout/BasicLinearProcessNumbered"/>
    <dgm:cxn modelId="{90F047F6-AF90-4AE8-9756-917059233EFA}" type="presParOf" srcId="{E34F35ED-1A1F-4068-AF5F-552F9E6E1F7E}" destId="{811126DD-B83A-47B0-A8B1-99B465B7BD18}" srcOrd="5" destOrd="0" presId="urn:microsoft.com/office/officeart/2016/7/layout/BasicLinearProcessNumbered"/>
    <dgm:cxn modelId="{EACADE2F-DD40-49E7-894B-47E2E062B64A}" type="presParOf" srcId="{E34F35ED-1A1F-4068-AF5F-552F9E6E1F7E}" destId="{422039B0-5C40-4E07-A78B-6C303E2DE3C6}" srcOrd="6" destOrd="0" presId="urn:microsoft.com/office/officeart/2016/7/layout/BasicLinearProcessNumbered"/>
    <dgm:cxn modelId="{B6EDDC3B-86D2-4640-9EAD-35CE74D1B07E}" type="presParOf" srcId="{422039B0-5C40-4E07-A78B-6C303E2DE3C6}" destId="{E648723A-5204-42C7-8C03-48C3D01FDA46}" srcOrd="0" destOrd="0" presId="urn:microsoft.com/office/officeart/2016/7/layout/BasicLinearProcessNumbered"/>
    <dgm:cxn modelId="{55298EEF-1219-438E-A827-AE73DB7EAFD7}" type="presParOf" srcId="{422039B0-5C40-4E07-A78B-6C303E2DE3C6}" destId="{302D7BA0-2936-4AC3-BF39-D98756DCE518}" srcOrd="1" destOrd="0" presId="urn:microsoft.com/office/officeart/2016/7/layout/BasicLinearProcessNumbered"/>
    <dgm:cxn modelId="{2DE9C4AB-B9CC-4F71-891F-D874A4ACA84C}" type="presParOf" srcId="{422039B0-5C40-4E07-A78B-6C303E2DE3C6}" destId="{66FDB3F9-4C4E-4B52-9C1E-1588141715C8}" srcOrd="2" destOrd="0" presId="urn:microsoft.com/office/officeart/2016/7/layout/BasicLinearProcessNumbered"/>
    <dgm:cxn modelId="{8BBE53F0-98D7-4B60-881E-E993F8D89286}" type="presParOf" srcId="{422039B0-5C40-4E07-A78B-6C303E2DE3C6}" destId="{03DE8D32-9F58-4FA2-ABC6-84F363AFA7B8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062B85-8F91-462B-A9AB-E9C8C9F90B3A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8C787BE-FF08-4D09-8E96-13000D39D96A}">
      <dgm:prSet/>
      <dgm:spPr/>
      <dgm:t>
        <a:bodyPr/>
        <a:lstStyle/>
        <a:p>
          <a:r>
            <a:rPr lang="fi-FI"/>
            <a:t>Osallisuuden koordinaatioryhmässä: Saana Pukkio, Marjukka Laakso ja Sanna Konttinen</a:t>
          </a:r>
          <a:endParaRPr lang="en-US"/>
        </a:p>
      </dgm:t>
    </dgm:pt>
    <dgm:pt modelId="{C7DEB24B-FDAF-4BB8-B9CE-6B917DBAA180}" type="parTrans" cxnId="{EB229BFF-6864-4CE3-AE78-184C3DCC666C}">
      <dgm:prSet/>
      <dgm:spPr/>
      <dgm:t>
        <a:bodyPr/>
        <a:lstStyle/>
        <a:p>
          <a:endParaRPr lang="en-US"/>
        </a:p>
      </dgm:t>
    </dgm:pt>
    <dgm:pt modelId="{FC93ECA8-23BD-42AA-91D0-F638E1FE3AF4}" type="sibTrans" cxnId="{EB229BFF-6864-4CE3-AE78-184C3DCC666C}">
      <dgm:prSet/>
      <dgm:spPr/>
      <dgm:t>
        <a:bodyPr/>
        <a:lstStyle/>
        <a:p>
          <a:endParaRPr lang="en-US"/>
        </a:p>
      </dgm:t>
    </dgm:pt>
    <dgm:pt modelId="{430C0463-2BDC-4AC5-958C-92945AFA2158}">
      <dgm:prSet/>
      <dgm:spPr/>
      <dgm:t>
        <a:bodyPr/>
        <a:lstStyle/>
        <a:p>
          <a:r>
            <a:rPr lang="fi-FI"/>
            <a:t>Kevään aikataulua</a:t>
          </a:r>
          <a:endParaRPr lang="en-US"/>
        </a:p>
      </dgm:t>
    </dgm:pt>
    <dgm:pt modelId="{C9B4A497-BB74-4869-85A8-22836EDE1ACF}" type="parTrans" cxnId="{5210C1BF-EADC-4BAF-8B43-E66E31281430}">
      <dgm:prSet/>
      <dgm:spPr/>
      <dgm:t>
        <a:bodyPr/>
        <a:lstStyle/>
        <a:p>
          <a:endParaRPr lang="en-US"/>
        </a:p>
      </dgm:t>
    </dgm:pt>
    <dgm:pt modelId="{A6073E0E-A11A-46F1-819E-DD2052906706}" type="sibTrans" cxnId="{5210C1BF-EADC-4BAF-8B43-E66E31281430}">
      <dgm:prSet/>
      <dgm:spPr/>
      <dgm:t>
        <a:bodyPr/>
        <a:lstStyle/>
        <a:p>
          <a:endParaRPr lang="en-US"/>
        </a:p>
      </dgm:t>
    </dgm:pt>
    <dgm:pt modelId="{C3E4A012-5B1B-4B22-8DAF-DE4FA18D6502}">
      <dgm:prSet/>
      <dgm:spPr/>
      <dgm:t>
        <a:bodyPr/>
        <a:lstStyle/>
        <a:p>
          <a:r>
            <a:rPr lang="fi-FI" dirty="0">
              <a:solidFill>
                <a:schemeClr val="tx1"/>
              </a:solidFill>
            </a:rPr>
            <a:t>1.Kysely koko henkilöstölle asiakkaiden osallistamiseen liittyen (</a:t>
          </a:r>
          <a:r>
            <a:rPr lang="fi-FI" dirty="0" err="1">
              <a:solidFill>
                <a:schemeClr val="tx1"/>
              </a:solidFill>
            </a:rPr>
            <a:t>padlet</a:t>
          </a:r>
          <a:r>
            <a:rPr lang="fi-FI" dirty="0">
              <a:solidFill>
                <a:schemeClr val="tx1"/>
              </a:solidFill>
            </a:rPr>
            <a:t>) auki 30.3-14.4</a:t>
          </a:r>
          <a:endParaRPr lang="en-US" dirty="0">
            <a:solidFill>
              <a:schemeClr val="tx1"/>
            </a:solidFill>
          </a:endParaRPr>
        </a:p>
      </dgm:t>
    </dgm:pt>
    <dgm:pt modelId="{867712CC-6870-4D04-9709-772F64920356}" type="parTrans" cxnId="{7DDC6D78-D91F-444C-B5AE-720B6619242C}">
      <dgm:prSet/>
      <dgm:spPr/>
      <dgm:t>
        <a:bodyPr/>
        <a:lstStyle/>
        <a:p>
          <a:endParaRPr lang="en-US"/>
        </a:p>
      </dgm:t>
    </dgm:pt>
    <dgm:pt modelId="{E3D299B4-7196-48A4-A625-EF87883B521B}" type="sibTrans" cxnId="{7DDC6D78-D91F-444C-B5AE-720B6619242C}">
      <dgm:prSet/>
      <dgm:spPr/>
      <dgm:t>
        <a:bodyPr/>
        <a:lstStyle/>
        <a:p>
          <a:endParaRPr lang="en-US"/>
        </a:p>
      </dgm:t>
    </dgm:pt>
    <dgm:pt modelId="{3EC17913-A668-4BCA-823A-218E7A2DF781}">
      <dgm:prSet/>
      <dgm:spPr/>
      <dgm:t>
        <a:bodyPr/>
        <a:lstStyle/>
        <a:p>
          <a:r>
            <a:rPr lang="fi-FI" dirty="0">
              <a:solidFill>
                <a:schemeClr val="tx1"/>
              </a:solidFill>
            </a:rPr>
            <a:t>2.Kysely asiakkaille matalalla kynnyksellä esim. haastattelu, osallisuuden puu jne. </a:t>
          </a:r>
          <a:r>
            <a:rPr lang="en-US" dirty="0">
              <a:solidFill>
                <a:schemeClr val="tx1"/>
              </a:solidFill>
            </a:rPr>
            <a:t>31.4. </a:t>
          </a:r>
          <a:r>
            <a:rPr lang="en-US" dirty="0" err="1">
              <a:solidFill>
                <a:schemeClr val="tx1"/>
              </a:solidFill>
            </a:rPr>
            <a:t>asti</a:t>
          </a:r>
          <a:endParaRPr lang="en-US" dirty="0">
            <a:solidFill>
              <a:schemeClr val="tx1"/>
            </a:solidFill>
          </a:endParaRPr>
        </a:p>
        <a:p>
          <a:r>
            <a:rPr lang="en-US" dirty="0" err="1">
              <a:solidFill>
                <a:schemeClr val="tx1"/>
              </a:solidFill>
            </a:rPr>
            <a:t>tehtäväaluepäälliköt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valitsevat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muutaman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työntekijän</a:t>
          </a:r>
          <a:r>
            <a:rPr lang="en-US" dirty="0">
              <a:solidFill>
                <a:schemeClr val="tx1"/>
              </a:solidFill>
            </a:rPr>
            <a:t>, </a:t>
          </a:r>
          <a:r>
            <a:rPr lang="en-US" dirty="0" err="1">
              <a:solidFill>
                <a:schemeClr val="tx1"/>
              </a:solidFill>
            </a:rPr>
            <a:t>joille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tehtävä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lähetetään</a:t>
          </a:r>
          <a:r>
            <a:rPr lang="en-US" dirty="0">
              <a:solidFill>
                <a:schemeClr val="tx1"/>
              </a:solidFill>
            </a:rPr>
            <a:t>. </a:t>
          </a:r>
        </a:p>
      </dgm:t>
    </dgm:pt>
    <dgm:pt modelId="{9E378197-DD5A-4366-B5A5-C2AB746E60AB}" type="parTrans" cxnId="{C91BA05F-9BB4-4696-A7E9-1C70211B5967}">
      <dgm:prSet/>
      <dgm:spPr/>
      <dgm:t>
        <a:bodyPr/>
        <a:lstStyle/>
        <a:p>
          <a:endParaRPr lang="en-US"/>
        </a:p>
      </dgm:t>
    </dgm:pt>
    <dgm:pt modelId="{B0A818A6-7001-4A8D-969E-4C8B0AE76027}" type="sibTrans" cxnId="{C91BA05F-9BB4-4696-A7E9-1C70211B5967}">
      <dgm:prSet/>
      <dgm:spPr/>
      <dgm:t>
        <a:bodyPr/>
        <a:lstStyle/>
        <a:p>
          <a:endParaRPr lang="en-US"/>
        </a:p>
      </dgm:t>
    </dgm:pt>
    <dgm:pt modelId="{BF4E3A6A-E09D-4998-8F46-7D97A3DCB1E0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3. </a:t>
          </a:r>
          <a:r>
            <a:rPr lang="en-US" dirty="0" err="1">
              <a:solidFill>
                <a:schemeClr val="tx1"/>
              </a:solidFill>
            </a:rPr>
            <a:t>Kokemusasiantuntijan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haastattelu</a:t>
          </a:r>
          <a:endParaRPr lang="en-US" dirty="0">
            <a:solidFill>
              <a:schemeClr val="tx1"/>
            </a:solidFill>
          </a:endParaRPr>
        </a:p>
      </dgm:t>
    </dgm:pt>
    <dgm:pt modelId="{0CCBBAAE-7C7E-45EF-AB12-28D4DB922CEC}" type="parTrans" cxnId="{8FC28C94-70A6-4024-808E-2375D1E23B59}">
      <dgm:prSet/>
      <dgm:spPr/>
      <dgm:t>
        <a:bodyPr/>
        <a:lstStyle/>
        <a:p>
          <a:endParaRPr lang="en-US"/>
        </a:p>
      </dgm:t>
    </dgm:pt>
    <dgm:pt modelId="{C5B99BF0-012B-467B-BD1F-B56D223CB338}" type="sibTrans" cxnId="{8FC28C94-70A6-4024-808E-2375D1E23B59}">
      <dgm:prSet/>
      <dgm:spPr/>
      <dgm:t>
        <a:bodyPr/>
        <a:lstStyle/>
        <a:p>
          <a:endParaRPr lang="en-US"/>
        </a:p>
      </dgm:t>
    </dgm:pt>
    <dgm:pt modelId="{0458933A-AA6B-4417-89D6-37DAB9F9ED2D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4. </a:t>
          </a:r>
          <a:r>
            <a:rPr lang="en-US" dirty="0" err="1">
              <a:solidFill>
                <a:schemeClr val="tx1"/>
              </a:solidFill>
            </a:rPr>
            <a:t>Nuorisovaltuuston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näkemykset</a:t>
          </a:r>
          <a:r>
            <a:rPr lang="en-US" dirty="0">
              <a:solidFill>
                <a:schemeClr val="tx1"/>
              </a:solidFill>
            </a:rPr>
            <a:t> 26.4.</a:t>
          </a:r>
        </a:p>
      </dgm:t>
    </dgm:pt>
    <dgm:pt modelId="{A04C52A9-3A0E-460C-BF98-B1458CF8B4A7}" type="parTrans" cxnId="{1CEE98B3-FD66-4557-BC76-BC2B9DFA3AC9}">
      <dgm:prSet/>
      <dgm:spPr/>
      <dgm:t>
        <a:bodyPr/>
        <a:lstStyle/>
        <a:p>
          <a:endParaRPr lang="en-US"/>
        </a:p>
      </dgm:t>
    </dgm:pt>
    <dgm:pt modelId="{66F2D165-6FAB-4CE2-A32A-C9FDF20B9014}" type="sibTrans" cxnId="{1CEE98B3-FD66-4557-BC76-BC2B9DFA3AC9}">
      <dgm:prSet/>
      <dgm:spPr/>
      <dgm:t>
        <a:bodyPr/>
        <a:lstStyle/>
        <a:p>
          <a:endParaRPr lang="en-US"/>
        </a:p>
      </dgm:t>
    </dgm:pt>
    <dgm:pt modelId="{F94FE81C-7797-4D29-95B5-30CB7ABDCBFD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5.Kokoaminen ja </a:t>
          </a:r>
          <a:r>
            <a:rPr lang="en-US" dirty="0" err="1">
              <a:solidFill>
                <a:schemeClr val="tx1"/>
              </a:solidFill>
            </a:rPr>
            <a:t>kirjoitustyö</a:t>
          </a:r>
          <a:r>
            <a:rPr lang="en-US" dirty="0">
              <a:solidFill>
                <a:schemeClr val="tx1"/>
              </a:solidFill>
            </a:rPr>
            <a:t>-Saana, Marjukka ja Sanna</a:t>
          </a:r>
        </a:p>
      </dgm:t>
    </dgm:pt>
    <dgm:pt modelId="{DAFB9239-7F50-44FB-962D-9BF6FDB626EC}" type="parTrans" cxnId="{C1689315-481C-4362-8FE8-6E6D5B86978C}">
      <dgm:prSet/>
      <dgm:spPr/>
      <dgm:t>
        <a:bodyPr/>
        <a:lstStyle/>
        <a:p>
          <a:endParaRPr lang="en-US"/>
        </a:p>
      </dgm:t>
    </dgm:pt>
    <dgm:pt modelId="{5B8D7C9D-85CB-4590-B62E-E37891BC9D9B}" type="sibTrans" cxnId="{C1689315-481C-4362-8FE8-6E6D5B86978C}">
      <dgm:prSet/>
      <dgm:spPr/>
      <dgm:t>
        <a:bodyPr/>
        <a:lstStyle/>
        <a:p>
          <a:endParaRPr lang="en-US"/>
        </a:p>
      </dgm:t>
    </dgm:pt>
    <dgm:pt modelId="{4DF1DAF4-58F6-4442-8316-E534C165F87D}" type="pres">
      <dgm:prSet presAssocID="{74062B85-8F91-462B-A9AB-E9C8C9F90B3A}" presName="diagram" presStyleCnt="0">
        <dgm:presLayoutVars>
          <dgm:dir/>
          <dgm:resizeHandles val="exact"/>
        </dgm:presLayoutVars>
      </dgm:prSet>
      <dgm:spPr/>
    </dgm:pt>
    <dgm:pt modelId="{038D7E17-D73F-4D14-BA38-3F2192405A3A}" type="pres">
      <dgm:prSet presAssocID="{28C787BE-FF08-4D09-8E96-13000D39D96A}" presName="node" presStyleLbl="node1" presStyleIdx="0" presStyleCnt="7" custScaleY="155166">
        <dgm:presLayoutVars>
          <dgm:bulletEnabled val="1"/>
        </dgm:presLayoutVars>
      </dgm:prSet>
      <dgm:spPr/>
    </dgm:pt>
    <dgm:pt modelId="{FEB84427-6411-42D8-8829-0D9FC06F13D1}" type="pres">
      <dgm:prSet presAssocID="{FC93ECA8-23BD-42AA-91D0-F638E1FE3AF4}" presName="sibTrans" presStyleCnt="0"/>
      <dgm:spPr/>
    </dgm:pt>
    <dgm:pt modelId="{4C5D5CD7-A285-441D-9790-BA1B5EE356BD}" type="pres">
      <dgm:prSet presAssocID="{430C0463-2BDC-4AC5-958C-92945AFA2158}" presName="node" presStyleLbl="node1" presStyleIdx="1" presStyleCnt="7" custScaleY="156941">
        <dgm:presLayoutVars>
          <dgm:bulletEnabled val="1"/>
        </dgm:presLayoutVars>
      </dgm:prSet>
      <dgm:spPr/>
    </dgm:pt>
    <dgm:pt modelId="{CD9C1CD5-6CB5-4DB1-BBA8-A5863ACC03B5}" type="pres">
      <dgm:prSet presAssocID="{A6073E0E-A11A-46F1-819E-DD2052906706}" presName="sibTrans" presStyleCnt="0"/>
      <dgm:spPr/>
    </dgm:pt>
    <dgm:pt modelId="{28818876-6656-46AE-807A-6764A61ED8C7}" type="pres">
      <dgm:prSet presAssocID="{C3E4A012-5B1B-4B22-8DAF-DE4FA18D6502}" presName="node" presStyleLbl="node1" presStyleIdx="2" presStyleCnt="7" custScaleY="156375">
        <dgm:presLayoutVars>
          <dgm:bulletEnabled val="1"/>
        </dgm:presLayoutVars>
      </dgm:prSet>
      <dgm:spPr/>
    </dgm:pt>
    <dgm:pt modelId="{FFE7DAA0-CCD2-4093-9F08-F1EAA9A8091B}" type="pres">
      <dgm:prSet presAssocID="{E3D299B4-7196-48A4-A625-EF87883B521B}" presName="sibTrans" presStyleCnt="0"/>
      <dgm:spPr/>
    </dgm:pt>
    <dgm:pt modelId="{EE9C9AA0-7003-4636-8B8B-2B58935AD6AB}" type="pres">
      <dgm:prSet presAssocID="{3EC17913-A668-4BCA-823A-218E7A2DF781}" presName="node" presStyleLbl="node1" presStyleIdx="3" presStyleCnt="7" custScaleY="156375">
        <dgm:presLayoutVars>
          <dgm:bulletEnabled val="1"/>
        </dgm:presLayoutVars>
      </dgm:prSet>
      <dgm:spPr/>
    </dgm:pt>
    <dgm:pt modelId="{FCE78523-2BAD-4A7A-BFBC-E0437BD553E2}" type="pres">
      <dgm:prSet presAssocID="{B0A818A6-7001-4A8D-969E-4C8B0AE76027}" presName="sibTrans" presStyleCnt="0"/>
      <dgm:spPr/>
    </dgm:pt>
    <dgm:pt modelId="{F0BD90B5-9FD5-4B8F-B12A-A0E225122846}" type="pres">
      <dgm:prSet presAssocID="{BF4E3A6A-E09D-4998-8F46-7D97A3DCB1E0}" presName="node" presStyleLbl="node1" presStyleIdx="4" presStyleCnt="7">
        <dgm:presLayoutVars>
          <dgm:bulletEnabled val="1"/>
        </dgm:presLayoutVars>
      </dgm:prSet>
      <dgm:spPr/>
    </dgm:pt>
    <dgm:pt modelId="{EA129AB0-A883-4CCA-99F8-9A0A3511CA65}" type="pres">
      <dgm:prSet presAssocID="{C5B99BF0-012B-467B-BD1F-B56D223CB338}" presName="sibTrans" presStyleCnt="0"/>
      <dgm:spPr/>
    </dgm:pt>
    <dgm:pt modelId="{506C2F85-EDE6-4E0F-B8F1-30CCAC99B3C9}" type="pres">
      <dgm:prSet presAssocID="{0458933A-AA6B-4417-89D6-37DAB9F9ED2D}" presName="node" presStyleLbl="node1" presStyleIdx="5" presStyleCnt="7">
        <dgm:presLayoutVars>
          <dgm:bulletEnabled val="1"/>
        </dgm:presLayoutVars>
      </dgm:prSet>
      <dgm:spPr/>
    </dgm:pt>
    <dgm:pt modelId="{394AD781-C462-4D2F-BB73-F183601BE050}" type="pres">
      <dgm:prSet presAssocID="{66F2D165-6FAB-4CE2-A32A-C9FDF20B9014}" presName="sibTrans" presStyleCnt="0"/>
      <dgm:spPr/>
    </dgm:pt>
    <dgm:pt modelId="{4A78469A-4E9A-4D0C-B0D9-9E60F2ED47F9}" type="pres">
      <dgm:prSet presAssocID="{F94FE81C-7797-4D29-95B5-30CB7ABDCBFD}" presName="node" presStyleLbl="node1" presStyleIdx="6" presStyleCnt="7">
        <dgm:presLayoutVars>
          <dgm:bulletEnabled val="1"/>
        </dgm:presLayoutVars>
      </dgm:prSet>
      <dgm:spPr/>
    </dgm:pt>
  </dgm:ptLst>
  <dgm:cxnLst>
    <dgm:cxn modelId="{C1689315-481C-4362-8FE8-6E6D5B86978C}" srcId="{74062B85-8F91-462B-A9AB-E9C8C9F90B3A}" destId="{F94FE81C-7797-4D29-95B5-30CB7ABDCBFD}" srcOrd="6" destOrd="0" parTransId="{DAFB9239-7F50-44FB-962D-9BF6FDB626EC}" sibTransId="{5B8D7C9D-85CB-4590-B62E-E37891BC9D9B}"/>
    <dgm:cxn modelId="{1DE79A1F-D0E7-457C-9077-69258CED9AD7}" type="presOf" srcId="{430C0463-2BDC-4AC5-958C-92945AFA2158}" destId="{4C5D5CD7-A285-441D-9790-BA1B5EE356BD}" srcOrd="0" destOrd="0" presId="urn:microsoft.com/office/officeart/2005/8/layout/default"/>
    <dgm:cxn modelId="{4286C925-4F99-4293-A9CA-9BB0CE9635A5}" type="presOf" srcId="{74062B85-8F91-462B-A9AB-E9C8C9F90B3A}" destId="{4DF1DAF4-58F6-4442-8316-E534C165F87D}" srcOrd="0" destOrd="0" presId="urn:microsoft.com/office/officeart/2005/8/layout/default"/>
    <dgm:cxn modelId="{C4577634-3934-4F2E-AB26-D999AF52B7BA}" type="presOf" srcId="{C3E4A012-5B1B-4B22-8DAF-DE4FA18D6502}" destId="{28818876-6656-46AE-807A-6764A61ED8C7}" srcOrd="0" destOrd="0" presId="urn:microsoft.com/office/officeart/2005/8/layout/default"/>
    <dgm:cxn modelId="{7AF7165B-0F43-4AD4-AB25-867219A1B7A6}" type="presOf" srcId="{BF4E3A6A-E09D-4998-8F46-7D97A3DCB1E0}" destId="{F0BD90B5-9FD5-4B8F-B12A-A0E225122846}" srcOrd="0" destOrd="0" presId="urn:microsoft.com/office/officeart/2005/8/layout/default"/>
    <dgm:cxn modelId="{C91BA05F-9BB4-4696-A7E9-1C70211B5967}" srcId="{74062B85-8F91-462B-A9AB-E9C8C9F90B3A}" destId="{3EC17913-A668-4BCA-823A-218E7A2DF781}" srcOrd="3" destOrd="0" parTransId="{9E378197-DD5A-4366-B5A5-C2AB746E60AB}" sibTransId="{B0A818A6-7001-4A8D-969E-4C8B0AE76027}"/>
    <dgm:cxn modelId="{63C1B960-3896-4327-842D-3BF5180B4C11}" type="presOf" srcId="{F94FE81C-7797-4D29-95B5-30CB7ABDCBFD}" destId="{4A78469A-4E9A-4D0C-B0D9-9E60F2ED47F9}" srcOrd="0" destOrd="0" presId="urn:microsoft.com/office/officeart/2005/8/layout/default"/>
    <dgm:cxn modelId="{7DDC6D78-D91F-444C-B5AE-720B6619242C}" srcId="{74062B85-8F91-462B-A9AB-E9C8C9F90B3A}" destId="{C3E4A012-5B1B-4B22-8DAF-DE4FA18D6502}" srcOrd="2" destOrd="0" parTransId="{867712CC-6870-4D04-9709-772F64920356}" sibTransId="{E3D299B4-7196-48A4-A625-EF87883B521B}"/>
    <dgm:cxn modelId="{8FC28C94-70A6-4024-808E-2375D1E23B59}" srcId="{74062B85-8F91-462B-A9AB-E9C8C9F90B3A}" destId="{BF4E3A6A-E09D-4998-8F46-7D97A3DCB1E0}" srcOrd="4" destOrd="0" parTransId="{0CCBBAAE-7C7E-45EF-AB12-28D4DB922CEC}" sibTransId="{C5B99BF0-012B-467B-BD1F-B56D223CB338}"/>
    <dgm:cxn modelId="{C1008997-C34B-4171-86C4-6E44C792E2AC}" type="presOf" srcId="{3EC17913-A668-4BCA-823A-218E7A2DF781}" destId="{EE9C9AA0-7003-4636-8B8B-2B58935AD6AB}" srcOrd="0" destOrd="0" presId="urn:microsoft.com/office/officeart/2005/8/layout/default"/>
    <dgm:cxn modelId="{1CEE98B3-FD66-4557-BC76-BC2B9DFA3AC9}" srcId="{74062B85-8F91-462B-A9AB-E9C8C9F90B3A}" destId="{0458933A-AA6B-4417-89D6-37DAB9F9ED2D}" srcOrd="5" destOrd="0" parTransId="{A04C52A9-3A0E-460C-BF98-B1458CF8B4A7}" sibTransId="{66F2D165-6FAB-4CE2-A32A-C9FDF20B9014}"/>
    <dgm:cxn modelId="{5210C1BF-EADC-4BAF-8B43-E66E31281430}" srcId="{74062B85-8F91-462B-A9AB-E9C8C9F90B3A}" destId="{430C0463-2BDC-4AC5-958C-92945AFA2158}" srcOrd="1" destOrd="0" parTransId="{C9B4A497-BB74-4869-85A8-22836EDE1ACF}" sibTransId="{A6073E0E-A11A-46F1-819E-DD2052906706}"/>
    <dgm:cxn modelId="{B17E86D7-3945-476B-A866-8E8AFFC9B54C}" type="presOf" srcId="{0458933A-AA6B-4417-89D6-37DAB9F9ED2D}" destId="{506C2F85-EDE6-4E0F-B8F1-30CCAC99B3C9}" srcOrd="0" destOrd="0" presId="urn:microsoft.com/office/officeart/2005/8/layout/default"/>
    <dgm:cxn modelId="{B9BCEEEE-7CBC-421B-8B92-0074D81A703A}" type="presOf" srcId="{28C787BE-FF08-4D09-8E96-13000D39D96A}" destId="{038D7E17-D73F-4D14-BA38-3F2192405A3A}" srcOrd="0" destOrd="0" presId="urn:microsoft.com/office/officeart/2005/8/layout/default"/>
    <dgm:cxn modelId="{EB229BFF-6864-4CE3-AE78-184C3DCC666C}" srcId="{74062B85-8F91-462B-A9AB-E9C8C9F90B3A}" destId="{28C787BE-FF08-4D09-8E96-13000D39D96A}" srcOrd="0" destOrd="0" parTransId="{C7DEB24B-FDAF-4BB8-B9CE-6B917DBAA180}" sibTransId="{FC93ECA8-23BD-42AA-91D0-F638E1FE3AF4}"/>
    <dgm:cxn modelId="{BAD2A6FC-5915-48F3-A45C-72B3591C04FA}" type="presParOf" srcId="{4DF1DAF4-58F6-4442-8316-E534C165F87D}" destId="{038D7E17-D73F-4D14-BA38-3F2192405A3A}" srcOrd="0" destOrd="0" presId="urn:microsoft.com/office/officeart/2005/8/layout/default"/>
    <dgm:cxn modelId="{65EF95BE-2067-4E85-BCA5-ACDC8D21B924}" type="presParOf" srcId="{4DF1DAF4-58F6-4442-8316-E534C165F87D}" destId="{FEB84427-6411-42D8-8829-0D9FC06F13D1}" srcOrd="1" destOrd="0" presId="urn:microsoft.com/office/officeart/2005/8/layout/default"/>
    <dgm:cxn modelId="{8C346EA7-4D05-431D-AD6D-F6E352CEEBD0}" type="presParOf" srcId="{4DF1DAF4-58F6-4442-8316-E534C165F87D}" destId="{4C5D5CD7-A285-441D-9790-BA1B5EE356BD}" srcOrd="2" destOrd="0" presId="urn:microsoft.com/office/officeart/2005/8/layout/default"/>
    <dgm:cxn modelId="{E3E1B4BD-F871-46B3-BAE9-C1F050417AAD}" type="presParOf" srcId="{4DF1DAF4-58F6-4442-8316-E534C165F87D}" destId="{CD9C1CD5-6CB5-4DB1-BBA8-A5863ACC03B5}" srcOrd="3" destOrd="0" presId="urn:microsoft.com/office/officeart/2005/8/layout/default"/>
    <dgm:cxn modelId="{429CA9A1-F266-43DE-A684-7C5B6961EFE0}" type="presParOf" srcId="{4DF1DAF4-58F6-4442-8316-E534C165F87D}" destId="{28818876-6656-46AE-807A-6764A61ED8C7}" srcOrd="4" destOrd="0" presId="urn:microsoft.com/office/officeart/2005/8/layout/default"/>
    <dgm:cxn modelId="{D009D7A5-6D5B-47C3-A8A3-F93E3DEDDBD8}" type="presParOf" srcId="{4DF1DAF4-58F6-4442-8316-E534C165F87D}" destId="{FFE7DAA0-CCD2-4093-9F08-F1EAA9A8091B}" srcOrd="5" destOrd="0" presId="urn:microsoft.com/office/officeart/2005/8/layout/default"/>
    <dgm:cxn modelId="{5C9F6C11-A34A-4581-A613-CB4D8E7D916A}" type="presParOf" srcId="{4DF1DAF4-58F6-4442-8316-E534C165F87D}" destId="{EE9C9AA0-7003-4636-8B8B-2B58935AD6AB}" srcOrd="6" destOrd="0" presId="urn:microsoft.com/office/officeart/2005/8/layout/default"/>
    <dgm:cxn modelId="{9A7CF100-62B6-4364-BB66-A1525C9765D1}" type="presParOf" srcId="{4DF1DAF4-58F6-4442-8316-E534C165F87D}" destId="{FCE78523-2BAD-4A7A-BFBC-E0437BD553E2}" srcOrd="7" destOrd="0" presId="urn:microsoft.com/office/officeart/2005/8/layout/default"/>
    <dgm:cxn modelId="{121F3F96-1548-44B7-9EC6-86E9743C0652}" type="presParOf" srcId="{4DF1DAF4-58F6-4442-8316-E534C165F87D}" destId="{F0BD90B5-9FD5-4B8F-B12A-A0E225122846}" srcOrd="8" destOrd="0" presId="urn:microsoft.com/office/officeart/2005/8/layout/default"/>
    <dgm:cxn modelId="{F6F90DAC-0A46-4269-A728-7D067AA746C5}" type="presParOf" srcId="{4DF1DAF4-58F6-4442-8316-E534C165F87D}" destId="{EA129AB0-A883-4CCA-99F8-9A0A3511CA65}" srcOrd="9" destOrd="0" presId="urn:microsoft.com/office/officeart/2005/8/layout/default"/>
    <dgm:cxn modelId="{969BFAC4-E48C-415D-A9D3-9CE6C11C4D3A}" type="presParOf" srcId="{4DF1DAF4-58F6-4442-8316-E534C165F87D}" destId="{506C2F85-EDE6-4E0F-B8F1-30CCAC99B3C9}" srcOrd="10" destOrd="0" presId="urn:microsoft.com/office/officeart/2005/8/layout/default"/>
    <dgm:cxn modelId="{A8AA2688-91D5-4B41-B014-A9CEB730B5FA}" type="presParOf" srcId="{4DF1DAF4-58F6-4442-8316-E534C165F87D}" destId="{394AD781-C462-4D2F-BB73-F183601BE050}" srcOrd="11" destOrd="0" presId="urn:microsoft.com/office/officeart/2005/8/layout/default"/>
    <dgm:cxn modelId="{609EEF11-F169-48D8-9F29-9A733CA59AF0}" type="presParOf" srcId="{4DF1DAF4-58F6-4442-8316-E534C165F87D}" destId="{4A78469A-4E9A-4D0C-B0D9-9E60F2ED47F9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35112F-B8A4-4013-A2F4-DC7E279D8830}">
      <dsp:nvSpPr>
        <dsp:cNvPr id="0" name=""/>
        <dsp:cNvSpPr/>
      </dsp:nvSpPr>
      <dsp:spPr>
        <a:xfrm>
          <a:off x="2964" y="136707"/>
          <a:ext cx="2351960" cy="329274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3368" tIns="330200" rIns="183368" bIns="3302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0" i="0" kern="1200" dirty="0"/>
            <a:t>Osallisuusohjelman 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0" i="0" kern="1200" dirty="0"/>
            <a:t>hyväksyminen aluevaltuustossa 14.3.</a:t>
          </a:r>
          <a:endParaRPr lang="en-US" sz="1800" kern="1200" dirty="0"/>
        </a:p>
      </dsp:txBody>
      <dsp:txXfrm>
        <a:off x="2964" y="1387950"/>
        <a:ext cx="2351960" cy="1975646"/>
      </dsp:txXfrm>
    </dsp:sp>
    <dsp:sp modelId="{BDE945A5-4B92-42F0-95A9-58382DCD1FDE}">
      <dsp:nvSpPr>
        <dsp:cNvPr id="0" name=""/>
        <dsp:cNvSpPr/>
      </dsp:nvSpPr>
      <dsp:spPr>
        <a:xfrm>
          <a:off x="685033" y="465982"/>
          <a:ext cx="987823" cy="98782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015" tIns="12700" rIns="77015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829696" y="610645"/>
        <a:ext cx="698497" cy="698497"/>
      </dsp:txXfrm>
    </dsp:sp>
    <dsp:sp modelId="{D52A6A16-CB30-4BB8-A460-91E26A4389A3}">
      <dsp:nvSpPr>
        <dsp:cNvPr id="0" name=""/>
        <dsp:cNvSpPr/>
      </dsp:nvSpPr>
      <dsp:spPr>
        <a:xfrm>
          <a:off x="2964" y="3429380"/>
          <a:ext cx="2351960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D104AF-DA3D-4F6F-ABA9-698621B87A22}">
      <dsp:nvSpPr>
        <dsp:cNvPr id="0" name=""/>
        <dsp:cNvSpPr/>
      </dsp:nvSpPr>
      <dsp:spPr>
        <a:xfrm>
          <a:off x="2616745" y="127817"/>
          <a:ext cx="2351960" cy="3292744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3368" tIns="330200" rIns="183368" bIns="3302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0" kern="1200" dirty="0"/>
            <a:t>Osallisuuden </a:t>
          </a:r>
          <a:r>
            <a:rPr lang="fi-FI" sz="1800" b="0" i="0" kern="1200" dirty="0"/>
            <a:t>koordinaatioryhmän toiminnan aloitus maaliskuussa</a:t>
          </a:r>
          <a:endParaRPr lang="en-US" sz="1800" kern="1200" dirty="0"/>
        </a:p>
      </dsp:txBody>
      <dsp:txXfrm>
        <a:off x="2616745" y="1379060"/>
        <a:ext cx="2351960" cy="1975646"/>
      </dsp:txXfrm>
    </dsp:sp>
    <dsp:sp modelId="{16430CD7-2D45-4F13-9CEF-D4DF561C4461}">
      <dsp:nvSpPr>
        <dsp:cNvPr id="0" name=""/>
        <dsp:cNvSpPr/>
      </dsp:nvSpPr>
      <dsp:spPr>
        <a:xfrm>
          <a:off x="3272189" y="465982"/>
          <a:ext cx="987823" cy="98782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015" tIns="12700" rIns="77015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3416852" y="610645"/>
        <a:ext cx="698497" cy="698497"/>
      </dsp:txXfrm>
    </dsp:sp>
    <dsp:sp modelId="{BE2D0F79-FB32-4A0E-A08E-CEC5632B314C}">
      <dsp:nvSpPr>
        <dsp:cNvPr id="0" name=""/>
        <dsp:cNvSpPr/>
      </dsp:nvSpPr>
      <dsp:spPr>
        <a:xfrm>
          <a:off x="2590121" y="3429380"/>
          <a:ext cx="2351960" cy="7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DC75E2-5B71-460B-936F-3A42489E7211}">
      <dsp:nvSpPr>
        <dsp:cNvPr id="0" name=""/>
        <dsp:cNvSpPr/>
      </dsp:nvSpPr>
      <dsp:spPr>
        <a:xfrm>
          <a:off x="5150653" y="127850"/>
          <a:ext cx="2351960" cy="3292744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3368" tIns="330200" rIns="183368" bIns="3302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0" i="0" kern="1200" dirty="0"/>
            <a:t>Toimialakohtaisten </a:t>
          </a:r>
          <a:r>
            <a:rPr lang="fi-FI" sz="1800" b="0" i="0" kern="1200" dirty="0" err="1"/>
            <a:t>osallisuussuunnitel-mien</a:t>
          </a:r>
          <a:r>
            <a:rPr lang="fi-FI" sz="1800" b="0" i="0" kern="1200" dirty="0"/>
            <a:t> val</a:t>
          </a:r>
          <a:r>
            <a:rPr lang="fi-FI" sz="1800" b="0" kern="1200" dirty="0"/>
            <a:t>mistelu</a:t>
          </a:r>
          <a:r>
            <a:rPr lang="fi-FI" sz="1800" b="0" i="0" kern="1200" dirty="0"/>
            <a:t>​</a:t>
          </a:r>
          <a:endParaRPr lang="en-US" sz="1800" kern="1200" dirty="0"/>
        </a:p>
      </dsp:txBody>
      <dsp:txXfrm>
        <a:off x="5150653" y="1379093"/>
        <a:ext cx="2351960" cy="1975646"/>
      </dsp:txXfrm>
    </dsp:sp>
    <dsp:sp modelId="{12D52464-AF1D-40CC-AA93-0C9310B1EE18}">
      <dsp:nvSpPr>
        <dsp:cNvPr id="0" name=""/>
        <dsp:cNvSpPr/>
      </dsp:nvSpPr>
      <dsp:spPr>
        <a:xfrm>
          <a:off x="5859346" y="465982"/>
          <a:ext cx="987823" cy="98782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015" tIns="12700" rIns="77015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6004009" y="610645"/>
        <a:ext cx="698497" cy="698497"/>
      </dsp:txXfrm>
    </dsp:sp>
    <dsp:sp modelId="{A0FBB75A-DDFB-4376-B44A-C20620F60A3A}">
      <dsp:nvSpPr>
        <dsp:cNvPr id="0" name=""/>
        <dsp:cNvSpPr/>
      </dsp:nvSpPr>
      <dsp:spPr>
        <a:xfrm>
          <a:off x="5177278" y="3429380"/>
          <a:ext cx="2351960" cy="7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48723A-5204-42C7-8C03-48C3D01FDA46}">
      <dsp:nvSpPr>
        <dsp:cNvPr id="0" name=""/>
        <dsp:cNvSpPr/>
      </dsp:nvSpPr>
      <dsp:spPr>
        <a:xfrm>
          <a:off x="7764434" y="136707"/>
          <a:ext cx="2351960" cy="3292744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3368" tIns="330200" rIns="183368" bIns="3302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0" kern="1200" dirty="0" err="1"/>
            <a:t>Osallisuussuunnitel-mien</a:t>
          </a:r>
          <a:r>
            <a:rPr lang="fi-FI" sz="1800" b="0" kern="1200" dirty="0"/>
            <a:t> hyväksyntä HYTE-ohjausryhmän kokouksessa 7.6.</a:t>
          </a:r>
          <a:endParaRPr lang="en-US" sz="1800" kern="1200" dirty="0"/>
        </a:p>
      </dsp:txBody>
      <dsp:txXfrm>
        <a:off x="7764434" y="1387950"/>
        <a:ext cx="2351960" cy="1975646"/>
      </dsp:txXfrm>
    </dsp:sp>
    <dsp:sp modelId="{302D7BA0-2936-4AC3-BF39-D98756DCE518}">
      <dsp:nvSpPr>
        <dsp:cNvPr id="0" name=""/>
        <dsp:cNvSpPr/>
      </dsp:nvSpPr>
      <dsp:spPr>
        <a:xfrm>
          <a:off x="8446503" y="465982"/>
          <a:ext cx="987823" cy="98782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015" tIns="12700" rIns="77015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4</a:t>
          </a:r>
        </a:p>
      </dsp:txBody>
      <dsp:txXfrm>
        <a:off x="8591166" y="610645"/>
        <a:ext cx="698497" cy="698497"/>
      </dsp:txXfrm>
    </dsp:sp>
    <dsp:sp modelId="{66FDB3F9-4C4E-4B52-9C1E-1588141715C8}">
      <dsp:nvSpPr>
        <dsp:cNvPr id="0" name=""/>
        <dsp:cNvSpPr/>
      </dsp:nvSpPr>
      <dsp:spPr>
        <a:xfrm>
          <a:off x="7764434" y="3429380"/>
          <a:ext cx="2351960" cy="7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8D7E17-D73F-4D14-BA38-3F2192405A3A}">
      <dsp:nvSpPr>
        <dsp:cNvPr id="0" name=""/>
        <dsp:cNvSpPr/>
      </dsp:nvSpPr>
      <dsp:spPr>
        <a:xfrm>
          <a:off x="390716" y="12135"/>
          <a:ext cx="2171610" cy="202176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Osallisuuden koordinaatioryhmässä: Saana Pukkio, Marjukka Laakso ja Sanna Konttinen</a:t>
          </a:r>
          <a:endParaRPr lang="en-US" sz="1400" kern="1200"/>
        </a:p>
      </dsp:txBody>
      <dsp:txXfrm>
        <a:off x="390716" y="12135"/>
        <a:ext cx="2171610" cy="2021760"/>
      </dsp:txXfrm>
    </dsp:sp>
    <dsp:sp modelId="{4C5D5CD7-A285-441D-9790-BA1B5EE356BD}">
      <dsp:nvSpPr>
        <dsp:cNvPr id="0" name=""/>
        <dsp:cNvSpPr/>
      </dsp:nvSpPr>
      <dsp:spPr>
        <a:xfrm>
          <a:off x="2779488" y="571"/>
          <a:ext cx="2171610" cy="2044888"/>
        </a:xfrm>
        <a:prstGeom prst="rect">
          <a:avLst/>
        </a:prstGeom>
        <a:solidFill>
          <a:schemeClr val="accent2">
            <a:hueOff val="-563057"/>
            <a:satOff val="2684"/>
            <a:lumOff val="-68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Kevään aikataulua</a:t>
          </a:r>
          <a:endParaRPr lang="en-US" sz="1400" kern="1200"/>
        </a:p>
      </dsp:txBody>
      <dsp:txXfrm>
        <a:off x="2779488" y="571"/>
        <a:ext cx="2171610" cy="2044888"/>
      </dsp:txXfrm>
    </dsp:sp>
    <dsp:sp modelId="{28818876-6656-46AE-807A-6764A61ED8C7}">
      <dsp:nvSpPr>
        <dsp:cNvPr id="0" name=""/>
        <dsp:cNvSpPr/>
      </dsp:nvSpPr>
      <dsp:spPr>
        <a:xfrm>
          <a:off x="5168260" y="4259"/>
          <a:ext cx="2171610" cy="2037513"/>
        </a:xfrm>
        <a:prstGeom prst="rect">
          <a:avLst/>
        </a:prstGeom>
        <a:solidFill>
          <a:schemeClr val="accent2">
            <a:hueOff val="-1126113"/>
            <a:satOff val="5369"/>
            <a:lumOff val="-136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 dirty="0">
              <a:solidFill>
                <a:schemeClr val="tx1"/>
              </a:solidFill>
            </a:rPr>
            <a:t>1.Kysely koko henkilöstölle asiakkaiden osallistamiseen liittyen (</a:t>
          </a:r>
          <a:r>
            <a:rPr lang="fi-FI" sz="1400" kern="1200" dirty="0" err="1">
              <a:solidFill>
                <a:schemeClr val="tx1"/>
              </a:solidFill>
            </a:rPr>
            <a:t>padlet</a:t>
          </a:r>
          <a:r>
            <a:rPr lang="fi-FI" sz="1400" kern="1200" dirty="0">
              <a:solidFill>
                <a:schemeClr val="tx1"/>
              </a:solidFill>
            </a:rPr>
            <a:t>) auki 30.3-14.4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5168260" y="4259"/>
        <a:ext cx="2171610" cy="2037513"/>
      </dsp:txXfrm>
    </dsp:sp>
    <dsp:sp modelId="{EE9C9AA0-7003-4636-8B8B-2B58935AD6AB}">
      <dsp:nvSpPr>
        <dsp:cNvPr id="0" name=""/>
        <dsp:cNvSpPr/>
      </dsp:nvSpPr>
      <dsp:spPr>
        <a:xfrm>
          <a:off x="7557032" y="4259"/>
          <a:ext cx="2171610" cy="2037513"/>
        </a:xfrm>
        <a:prstGeom prst="rect">
          <a:avLst/>
        </a:prstGeom>
        <a:solidFill>
          <a:schemeClr val="accent2">
            <a:hueOff val="-1689170"/>
            <a:satOff val="8053"/>
            <a:lumOff val="-204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 dirty="0">
              <a:solidFill>
                <a:schemeClr val="tx1"/>
              </a:solidFill>
            </a:rPr>
            <a:t>2.Kysely asiakkaille matalalla kynnyksellä esim. haastattelu, osallisuuden puu jne. </a:t>
          </a:r>
          <a:r>
            <a:rPr lang="en-US" sz="1400" kern="1200" dirty="0">
              <a:solidFill>
                <a:schemeClr val="tx1"/>
              </a:solidFill>
            </a:rPr>
            <a:t>31.4. </a:t>
          </a:r>
          <a:r>
            <a:rPr lang="en-US" sz="1400" kern="1200" dirty="0" err="1">
              <a:solidFill>
                <a:schemeClr val="tx1"/>
              </a:solidFill>
            </a:rPr>
            <a:t>asti</a:t>
          </a:r>
          <a:endParaRPr lang="en-US" sz="1400" kern="1200" dirty="0">
            <a:solidFill>
              <a:schemeClr val="tx1"/>
            </a:solidFill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solidFill>
                <a:schemeClr val="tx1"/>
              </a:solidFill>
            </a:rPr>
            <a:t>tehtäväaluepäälliköt</a:t>
          </a:r>
          <a:r>
            <a:rPr lang="en-US" sz="1400" kern="1200" dirty="0">
              <a:solidFill>
                <a:schemeClr val="tx1"/>
              </a:solidFill>
            </a:rPr>
            <a:t> </a:t>
          </a:r>
          <a:r>
            <a:rPr lang="en-US" sz="1400" kern="1200" dirty="0" err="1">
              <a:solidFill>
                <a:schemeClr val="tx1"/>
              </a:solidFill>
            </a:rPr>
            <a:t>valitsevat</a:t>
          </a:r>
          <a:r>
            <a:rPr lang="en-US" sz="1400" kern="1200" dirty="0">
              <a:solidFill>
                <a:schemeClr val="tx1"/>
              </a:solidFill>
            </a:rPr>
            <a:t> </a:t>
          </a:r>
          <a:r>
            <a:rPr lang="en-US" sz="1400" kern="1200" dirty="0" err="1">
              <a:solidFill>
                <a:schemeClr val="tx1"/>
              </a:solidFill>
            </a:rPr>
            <a:t>muutaman</a:t>
          </a:r>
          <a:r>
            <a:rPr lang="en-US" sz="1400" kern="1200" dirty="0">
              <a:solidFill>
                <a:schemeClr val="tx1"/>
              </a:solidFill>
            </a:rPr>
            <a:t> </a:t>
          </a:r>
          <a:r>
            <a:rPr lang="en-US" sz="1400" kern="1200" dirty="0" err="1">
              <a:solidFill>
                <a:schemeClr val="tx1"/>
              </a:solidFill>
            </a:rPr>
            <a:t>työntekijän</a:t>
          </a:r>
          <a:r>
            <a:rPr lang="en-US" sz="1400" kern="1200" dirty="0">
              <a:solidFill>
                <a:schemeClr val="tx1"/>
              </a:solidFill>
            </a:rPr>
            <a:t>, </a:t>
          </a:r>
          <a:r>
            <a:rPr lang="en-US" sz="1400" kern="1200" dirty="0" err="1">
              <a:solidFill>
                <a:schemeClr val="tx1"/>
              </a:solidFill>
            </a:rPr>
            <a:t>joille</a:t>
          </a:r>
          <a:r>
            <a:rPr lang="en-US" sz="1400" kern="1200" dirty="0">
              <a:solidFill>
                <a:schemeClr val="tx1"/>
              </a:solidFill>
            </a:rPr>
            <a:t> </a:t>
          </a:r>
          <a:r>
            <a:rPr lang="en-US" sz="1400" kern="1200" dirty="0" err="1">
              <a:solidFill>
                <a:schemeClr val="tx1"/>
              </a:solidFill>
            </a:rPr>
            <a:t>tehtävä</a:t>
          </a:r>
          <a:r>
            <a:rPr lang="en-US" sz="1400" kern="1200" dirty="0">
              <a:solidFill>
                <a:schemeClr val="tx1"/>
              </a:solidFill>
            </a:rPr>
            <a:t> </a:t>
          </a:r>
          <a:r>
            <a:rPr lang="en-US" sz="1400" kern="1200" dirty="0" err="1">
              <a:solidFill>
                <a:schemeClr val="tx1"/>
              </a:solidFill>
            </a:rPr>
            <a:t>lähetetään</a:t>
          </a:r>
          <a:r>
            <a:rPr lang="en-US" sz="1400" kern="1200" dirty="0">
              <a:solidFill>
                <a:schemeClr val="tx1"/>
              </a:solidFill>
            </a:rPr>
            <a:t>. </a:t>
          </a:r>
        </a:p>
      </dsp:txBody>
      <dsp:txXfrm>
        <a:off x="7557032" y="4259"/>
        <a:ext cx="2171610" cy="2037513"/>
      </dsp:txXfrm>
    </dsp:sp>
    <dsp:sp modelId="{F0BD90B5-9FD5-4B8F-B12A-A0E225122846}">
      <dsp:nvSpPr>
        <dsp:cNvPr id="0" name=""/>
        <dsp:cNvSpPr/>
      </dsp:nvSpPr>
      <dsp:spPr>
        <a:xfrm>
          <a:off x="1585102" y="2262621"/>
          <a:ext cx="2171610" cy="1302966"/>
        </a:xfrm>
        <a:prstGeom prst="rect">
          <a:avLst/>
        </a:prstGeom>
        <a:solidFill>
          <a:schemeClr val="accent2">
            <a:hueOff val="-2252227"/>
            <a:satOff val="10738"/>
            <a:lumOff val="-2732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3. </a:t>
          </a:r>
          <a:r>
            <a:rPr lang="en-US" sz="1400" kern="1200" dirty="0" err="1">
              <a:solidFill>
                <a:schemeClr val="tx1"/>
              </a:solidFill>
            </a:rPr>
            <a:t>Kokemusasiantuntijan</a:t>
          </a:r>
          <a:r>
            <a:rPr lang="en-US" sz="1400" kern="1200" dirty="0">
              <a:solidFill>
                <a:schemeClr val="tx1"/>
              </a:solidFill>
            </a:rPr>
            <a:t> </a:t>
          </a:r>
          <a:r>
            <a:rPr lang="en-US" sz="1400" kern="1200" dirty="0" err="1">
              <a:solidFill>
                <a:schemeClr val="tx1"/>
              </a:solidFill>
            </a:rPr>
            <a:t>haastattelu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1585102" y="2262621"/>
        <a:ext cx="2171610" cy="1302966"/>
      </dsp:txXfrm>
    </dsp:sp>
    <dsp:sp modelId="{506C2F85-EDE6-4E0F-B8F1-30CCAC99B3C9}">
      <dsp:nvSpPr>
        <dsp:cNvPr id="0" name=""/>
        <dsp:cNvSpPr/>
      </dsp:nvSpPr>
      <dsp:spPr>
        <a:xfrm>
          <a:off x="3973874" y="2262621"/>
          <a:ext cx="2171610" cy="1302966"/>
        </a:xfrm>
        <a:prstGeom prst="rect">
          <a:avLst/>
        </a:prstGeom>
        <a:solidFill>
          <a:schemeClr val="accent2">
            <a:hueOff val="-2815283"/>
            <a:satOff val="13422"/>
            <a:lumOff val="-3415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4. </a:t>
          </a:r>
          <a:r>
            <a:rPr lang="en-US" sz="1400" kern="1200" dirty="0" err="1">
              <a:solidFill>
                <a:schemeClr val="tx1"/>
              </a:solidFill>
            </a:rPr>
            <a:t>Nuorisovaltuuston</a:t>
          </a:r>
          <a:r>
            <a:rPr lang="en-US" sz="1400" kern="1200" dirty="0">
              <a:solidFill>
                <a:schemeClr val="tx1"/>
              </a:solidFill>
            </a:rPr>
            <a:t> </a:t>
          </a:r>
          <a:r>
            <a:rPr lang="en-US" sz="1400" kern="1200" dirty="0" err="1">
              <a:solidFill>
                <a:schemeClr val="tx1"/>
              </a:solidFill>
            </a:rPr>
            <a:t>näkemykset</a:t>
          </a:r>
          <a:r>
            <a:rPr lang="en-US" sz="1400" kern="1200" dirty="0">
              <a:solidFill>
                <a:schemeClr val="tx1"/>
              </a:solidFill>
            </a:rPr>
            <a:t> 26.4.</a:t>
          </a:r>
        </a:p>
      </dsp:txBody>
      <dsp:txXfrm>
        <a:off x="3973874" y="2262621"/>
        <a:ext cx="2171610" cy="1302966"/>
      </dsp:txXfrm>
    </dsp:sp>
    <dsp:sp modelId="{4A78469A-4E9A-4D0C-B0D9-9E60F2ED47F9}">
      <dsp:nvSpPr>
        <dsp:cNvPr id="0" name=""/>
        <dsp:cNvSpPr/>
      </dsp:nvSpPr>
      <dsp:spPr>
        <a:xfrm>
          <a:off x="6362646" y="2262621"/>
          <a:ext cx="2171610" cy="1302966"/>
        </a:xfrm>
        <a:prstGeom prst="rect">
          <a:avLst/>
        </a:prstGeom>
        <a:solidFill>
          <a:schemeClr val="accent2">
            <a:hueOff val="-3378340"/>
            <a:satOff val="16107"/>
            <a:lumOff val="-40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5.Kokoaminen ja </a:t>
          </a:r>
          <a:r>
            <a:rPr lang="en-US" sz="1400" kern="1200" dirty="0" err="1">
              <a:solidFill>
                <a:schemeClr val="tx1"/>
              </a:solidFill>
            </a:rPr>
            <a:t>kirjoitustyö</a:t>
          </a:r>
          <a:r>
            <a:rPr lang="en-US" sz="1400" kern="1200" dirty="0">
              <a:solidFill>
                <a:schemeClr val="tx1"/>
              </a:solidFill>
            </a:rPr>
            <a:t>-Saana, Marjukka ja Sanna</a:t>
          </a:r>
        </a:p>
      </dsp:txBody>
      <dsp:txXfrm>
        <a:off x="6362646" y="2262621"/>
        <a:ext cx="2171610" cy="13029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F0FB11-B660-4B6A-9417-A4FA197827A3}" type="datetimeFigureOut">
              <a:rPr lang="fi-FI" smtClean="0"/>
              <a:t>19.4.2023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B4A5FB-9061-44A0-9F87-BB8BD00FDC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7226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ruutu_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7042E8DA-BDAD-400E-B10D-5DDB2028D5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E5960C26-0006-4CDB-BFA6-EED7F960FBB8}"/>
              </a:ext>
            </a:extLst>
          </p:cNvPr>
          <p:cNvSpPr/>
          <p:nvPr userDrawn="1"/>
        </p:nvSpPr>
        <p:spPr>
          <a:xfrm>
            <a:off x="9983495" y="0"/>
            <a:ext cx="2208505" cy="16154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7633F30-81AA-4E31-B02C-5D35D292036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060"/>
            <a:ext cx="3645475" cy="3089974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E1BDC3D3-EB17-0487-C235-F850563BC9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116" y="1807147"/>
            <a:ext cx="7407164" cy="2387600"/>
          </a:xfrm>
          <a:prstGeom prst="rect">
            <a:avLst/>
          </a:prstGeo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DA486FA2-7EDF-3CDE-B2A8-1996C5B903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116" y="4369118"/>
            <a:ext cx="7407164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067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_perus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F713E9-B21F-4277-80A4-C06234167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7C46CF40-C63D-4563-8757-6DC4E6BF2D21}" type="datetime1">
              <a:rPr lang="fi-FI" smtClean="0"/>
              <a:pPr/>
              <a:t>19.4.2023</a:t>
            </a:fld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55944B-F0B9-4271-96BA-E6828C38A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D5C7B8F6-2765-465B-BF52-D1DF320C1AE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7BE2601-7626-456C-A31B-5113E25B12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  <a:endParaRPr lang="fi-FI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48D8EFF-79FA-76DF-9282-F58DADE0E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68" y="487242"/>
            <a:ext cx="9841931" cy="6131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5408F79D-00A7-29E0-6FB4-D2FA43767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69" y="1299308"/>
            <a:ext cx="9841931" cy="4729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6546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_palstaa_ranskalaiset-viiv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6D75F-9311-4EB4-B38D-B4E0EE179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68" y="487242"/>
            <a:ext cx="9569557" cy="6131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8F0DA0-946D-445D-ADA1-18880E3EC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D5FE38DE-4805-4D44-9515-01E7263DA904}" type="datetime1">
              <a:rPr lang="fi-FI" smtClean="0"/>
              <a:pPr/>
              <a:t>19.4.2023</a:t>
            </a:fld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06BF10-D4FF-4D46-9E24-ADC7CD834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D5C7B8F6-2765-465B-BF52-D1DF320C1AE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A6BCEC4-81A3-42F5-B62D-4067B34C561A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3667" y="1299308"/>
            <a:ext cx="5114544" cy="472935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9AF520A-DFB6-46AA-A90E-73856CB6FBB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943756" y="1299307"/>
            <a:ext cx="5114543" cy="472935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B8DAE261-03D8-472D-B14F-C1DF423A71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8357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iotsikko_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BFC5D1-A434-41C0-A0AC-FA8C98998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B1729-6068-4313-B10B-F87937706A72}" type="datetime1">
              <a:rPr lang="fi-FI" smtClean="0"/>
              <a:t>19.4.2023</a:t>
            </a:fld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2A87B9-8B1F-4CE1-B8BD-8B9631551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B8F6-2765-465B-BF52-D1DF320C1AE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1378340-C080-47C5-983F-3EEBF0D75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504504"/>
            <a:ext cx="10515600" cy="150018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074EB3E-6D1F-4DA0-B8DD-662308A06C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196271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1F1CEFC-91A9-4473-A413-6D4A96A9F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</a:p>
        </p:txBody>
      </p:sp>
    </p:spTree>
    <p:extLst>
      <p:ext uri="{BB962C8B-B14F-4D97-AF65-F5344CB8AC3E}">
        <p14:creationId xmlns:p14="http://schemas.microsoft.com/office/powerpoint/2010/main" val="270362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iotsikko_tumma_fuks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75B7F77-A7E2-4A93-AF37-79AB6652175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B7582F-B7A6-4B6B-AF59-21885C1D6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504504"/>
            <a:ext cx="10515600" cy="150018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10" name="Picture 9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33F4A4EE-00AB-4282-8B80-FFBD6A5975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22E29E6-9516-AE5D-6DBA-246EE865A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196271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E76314-D0CF-9625-4E2E-A27E93F9A79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397" y="6013609"/>
            <a:ext cx="3995613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241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iotsikko_vaalea_fuks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DCB01C-A9CF-445C-9A1A-5DF3BC0618D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D7BD377-A4BF-474C-8BF1-1CBA4AFD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504504"/>
            <a:ext cx="10515600" cy="150018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7" name="Picture 6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AD7213B-62A6-4498-8992-D0679296D3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45AC2FB1-4057-3159-07A7-90A6B023B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196271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96E5A50-70BE-6EC2-40F1-6276C04A9A4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397" y="6013609"/>
            <a:ext cx="3995613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890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iotsikko_tumman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F15C473-637B-4F74-89B6-7827FF48489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4837C24-9D16-44F1-9A88-B5B4D6429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504504"/>
            <a:ext cx="10515600" cy="150018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10" name="Picture 9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2050A66B-6ABF-42AA-92F8-DD58BCB477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97B6EE8B-510D-2582-2E8F-CF526382FB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196271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A71744B-D15D-4350-0EE6-5772C9C909A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397" y="6013609"/>
            <a:ext cx="3995613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930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iotsikko_vaalean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D0DAA0E-1818-42FF-BB6C-93FD419E1718}"/>
              </a:ext>
            </a:extLst>
          </p:cNvPr>
          <p:cNvSpPr/>
          <p:nvPr userDrawn="1"/>
        </p:nvSpPr>
        <p:spPr>
          <a:xfrm>
            <a:off x="0" y="-24350"/>
            <a:ext cx="12192000" cy="6882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33585F5-0AE9-47A4-B6C9-1F5AA8AF3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504504"/>
            <a:ext cx="10515600" cy="150018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AA073B5-0C86-430C-876B-7CC72F534E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93212" y="45742"/>
            <a:ext cx="1541484" cy="1413028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8F3D0C-FE85-C7EC-A872-C0FBF657FF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196271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FCA65C1-4299-B703-D330-E7D0BAA1CF4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0771" y="6013609"/>
            <a:ext cx="3786865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324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iotsikko_tumman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019E351-BD38-4277-ACBC-BAB6F0B4EDE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AEBCB3B-E258-4D1D-BC07-970AA3335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504504"/>
            <a:ext cx="10515600" cy="150018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10" name="Picture 9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FB4ABDF5-105C-4805-AE9A-307C01A7B8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802701EE-1F35-C743-235E-AB7EE8CC25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196271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89F848-5A1E-E6EF-A49E-79EB0302FF2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397" y="6013609"/>
            <a:ext cx="3995613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975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iotsikko_vaalean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331C4A3-3B70-473F-87DC-97F62378B29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A47EF7F-2D18-51EC-A1BF-867D0F7F9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504504"/>
            <a:ext cx="10515600" cy="150018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5748E6B-8561-AFE5-0BA3-E3911081FA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93212" y="45742"/>
            <a:ext cx="1541484" cy="1413028"/>
          </a:xfrm>
          <a:prstGeom prst="rect">
            <a:avLst/>
          </a:prstGeom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75B42F6F-48E8-FD63-145C-0EFC8293C6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196271"/>
            <a:ext cx="10515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5BC3D0E-08E6-EA20-9AED-A243977036B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0771" y="6013609"/>
            <a:ext cx="3786865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144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F713E9-B21F-4277-80A4-C06234167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92760E5C-EBDA-4D35-835F-C4EA74A72D71}" type="datetime1">
              <a:rPr lang="fi-FI" smtClean="0"/>
              <a:pPr/>
              <a:t>19.4.2023</a:t>
            </a:fld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55944B-F0B9-4271-96BA-E6828C38A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D5C7B8F6-2765-465B-BF52-D1DF320C1AE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56CC2-9C69-4506-ADB6-C3431FE02F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</a:p>
        </p:txBody>
      </p:sp>
    </p:spTree>
    <p:extLst>
      <p:ext uri="{BB962C8B-B14F-4D97-AF65-F5344CB8AC3E}">
        <p14:creationId xmlns:p14="http://schemas.microsoft.com/office/powerpoint/2010/main" val="947199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ruutu_Tumma_fuks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0976162-363D-4121-9E86-0E9C8710F12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3DB6CCF-4A6C-4CF2-81A9-169BDCA233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397" y="6013609"/>
            <a:ext cx="3995613" cy="808531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822A6C1A-8158-4EA3-ACD3-C75B761DA41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D2381EF-57A8-1C05-84A9-9F84FAD18E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116" y="1807147"/>
            <a:ext cx="7407164" cy="2387600"/>
          </a:xfrm>
          <a:prstGeom prst="rect">
            <a:avLst/>
          </a:prstGeo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6246D6B-7EFD-7283-0002-4A923D4ACA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116" y="4369118"/>
            <a:ext cx="7407164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19134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irakka_ja_sel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F713E9-B21F-4277-80A4-C06234167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048692EF-5F1C-49F9-BF88-7C49994B5FB9}" type="datetime1">
              <a:rPr lang="fi-FI" smtClean="0"/>
              <a:pPr/>
              <a:t>19.4.2023</a:t>
            </a:fld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55944B-F0B9-4271-96BA-E6828C38A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D5C7B8F6-2765-465B-BF52-D1DF320C1AE3}" type="slidenum">
              <a:rPr lang="fi-FI" smtClean="0"/>
              <a:pPr/>
              <a:t>‹#›</a:t>
            </a:fld>
            <a:endParaRPr lang="fi-FI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62D0573-C666-4B1A-9757-E53C856462BA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1321674020"/>
              </p:ext>
            </p:extLst>
          </p:nvPr>
        </p:nvGraphicFramePr>
        <p:xfrm>
          <a:off x="850900" y="1314449"/>
          <a:ext cx="6329829" cy="45085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F594614-D71D-4F1E-8614-54BFC47CAF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21563" y="1314449"/>
            <a:ext cx="3509673" cy="4508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8EF112B-7659-4965-8D51-4E3F618E5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68" y="487242"/>
            <a:ext cx="9569557" cy="6131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28CB20B9-BF14-48B7-8FBF-55A893F501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</a:p>
        </p:txBody>
      </p:sp>
    </p:spTree>
    <p:extLst>
      <p:ext uri="{BB962C8B-B14F-4D97-AF65-F5344CB8AC3E}">
        <p14:creationId xmlns:p14="http://schemas.microsoft.com/office/powerpoint/2010/main" val="3298544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lkit_ja_sel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F713E9-B21F-4277-80A4-C06234167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AED8E3C-1D77-4DE1-BFA6-56BDED8E6778}" type="datetime1">
              <a:rPr lang="fi-FI" smtClean="0"/>
              <a:pPr/>
              <a:t>19.4.2023</a:t>
            </a:fld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55944B-F0B9-4271-96BA-E6828C38A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D5C7B8F6-2765-465B-BF52-D1DF320C1AE3}" type="slidenum">
              <a:rPr lang="fi-FI" smtClean="0"/>
              <a:pPr/>
              <a:t>‹#›</a:t>
            </a:fld>
            <a:endParaRPr lang="fi-FI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62D0573-C666-4B1A-9757-E53C856462BA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1919614935"/>
              </p:ext>
            </p:extLst>
          </p:nvPr>
        </p:nvGraphicFramePr>
        <p:xfrm>
          <a:off x="850900" y="1314449"/>
          <a:ext cx="6311900" cy="45085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0E089EDF-B6EA-42D8-ABC5-DC3F5127A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68" y="487242"/>
            <a:ext cx="9569557" cy="6131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2B898320-2141-47A4-9BD0-C34010A7F7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6A7B04E-2799-662F-9CAA-A46A9D7BF4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21563" y="1314449"/>
            <a:ext cx="3509673" cy="4508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999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_tumma_fuks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92E092F-4C18-4469-8E83-6A834109ED1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2FAAFFF-5F2B-4165-A1EB-978BD4A568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70956" y="1671536"/>
            <a:ext cx="7050087" cy="229143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8800" b="1" spc="-150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5B32EA3-DA3E-406D-8BC9-DB57E97263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70956" y="4416489"/>
            <a:ext cx="7050087" cy="15319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4000" b="1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9" name="Picture 8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6B60650-2462-4885-BDFA-965FD8BF28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72F767F-4B32-61CB-41D9-97ACE5808B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397" y="6013609"/>
            <a:ext cx="3995613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50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_vaalea_fuks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F300340-25EF-4F66-8FC0-3524FCC23AB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9" name="Picture 8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0D5E3786-1E77-41FF-ACC3-2C07F23E9A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A284AA11-F116-0C2D-6365-9E10BF2B30A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70956" y="1671536"/>
            <a:ext cx="7050087" cy="229143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8800" b="1" spc="-150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AFA15F11-C54B-D75C-15F7-9C6CD64DCAA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70956" y="4416489"/>
            <a:ext cx="7050087" cy="15319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4000" b="1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09DC1E-E625-56D7-5B28-C726EBC46C5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397" y="6013609"/>
            <a:ext cx="3995613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151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_tumman_vihreä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053C6DA-FD50-4615-B8FB-FF833B6B874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3" name="Picture 1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E2367D72-1261-4F4B-95BA-C217F9F6FE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211C9894-9B0D-9070-9051-C5AD1B0D3D7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70956" y="1671536"/>
            <a:ext cx="7050087" cy="229143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8800" b="1" spc="-150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7D6C9F10-0002-CC49-B3C9-AB63B813D8D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70956" y="4416489"/>
            <a:ext cx="7050087" cy="15319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4000" b="1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35F33D-8FD3-DC26-6D70-64C844F554F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397" y="6013609"/>
            <a:ext cx="3995613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590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_vaalean_vihreä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5FDCB13-2229-4EDE-9601-A214D628E3E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1ED358D-59D4-EB64-C4BA-627E0A87F3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93212" y="45742"/>
            <a:ext cx="1541484" cy="1413028"/>
          </a:xfrm>
          <a:prstGeom prst="rect">
            <a:avLst/>
          </a:prstGeom>
        </p:spPr>
      </p:pic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413157EC-C27F-705F-1EB0-AE2FB86690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70956" y="1671536"/>
            <a:ext cx="7050087" cy="229143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8800" b="1" spc="-150">
                <a:solidFill>
                  <a:schemeClr val="tx1"/>
                </a:solidFill>
                <a:latin typeface="+mj-lt"/>
                <a:cs typeface="Poppins ExtraBold" panose="00000900000000000000" pitchFamily="2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39FACA19-5E29-D984-E37B-132697769EA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70956" y="4416489"/>
            <a:ext cx="7050087" cy="15319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4000" b="1">
                <a:solidFill>
                  <a:schemeClr val="tx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EDDF95-D22F-5BAA-8D9E-C3C52EEA769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0771" y="6013609"/>
            <a:ext cx="3786865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66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_tumman_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6DD7C14-1622-4EAE-AD65-6E914DFD8C1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3" name="Picture 1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2D6D991B-5BB1-4C8D-8A99-46E6234F7EF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5F989EFB-CC76-1A6C-0180-CADD162A50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70956" y="1671536"/>
            <a:ext cx="7050087" cy="229143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8800" b="1" spc="-150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7D6DB4AB-5D53-D86F-808D-EF80F518A4A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70956" y="4416489"/>
            <a:ext cx="7050087" cy="15319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4000" b="1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D2A288-F21A-880E-A4B1-358303C6403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397" y="6013609"/>
            <a:ext cx="3995613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38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_vaalean_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AD99560-B70C-4CB4-8E0D-135C4B4F0D2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B011074-D964-8D79-5CB6-9C00D52BED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93212" y="45742"/>
            <a:ext cx="1541484" cy="1413028"/>
          </a:xfrm>
          <a:prstGeom prst="rect">
            <a:avLst/>
          </a:prstGeom>
        </p:spPr>
      </p:pic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8E037C29-8537-6613-CD21-A833F0AABD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70956" y="1671536"/>
            <a:ext cx="7050087" cy="229143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8800" b="1" spc="-150">
                <a:solidFill>
                  <a:schemeClr val="tx1"/>
                </a:solidFill>
                <a:latin typeface="+mj-lt"/>
                <a:cs typeface="Poppins ExtraBold" panose="00000900000000000000" pitchFamily="2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C67A4364-DB6E-C5E2-CFCA-5510547480B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70956" y="4416489"/>
            <a:ext cx="7050087" cy="15319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4000" b="1">
                <a:solidFill>
                  <a:schemeClr val="tx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9793CB-833A-4FC7-5E54-283FCCEFBB9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0771" y="6013609"/>
            <a:ext cx="3786865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856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inaus_tumma_fuks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3812B7F-03F8-47AC-A428-BF026456F91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B7FEA2D-6A52-47ED-8DFD-956DBBF7B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2737" y="3069240"/>
            <a:ext cx="9026525" cy="226456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3" name="Graphic 2" descr="Closed quotation mark">
            <a:extLst>
              <a:ext uri="{FF2B5EF4-FFF2-40B4-BE49-F238E27FC236}">
                <a16:creationId xmlns:a16="http://schemas.microsoft.com/office/drawing/2014/main" id="{CFBDBB6F-3A4D-4629-93D3-14502AE8EC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2" name="Graphic 11" descr="Closed quotation mark">
            <a:extLst>
              <a:ext uri="{FF2B5EF4-FFF2-40B4-BE49-F238E27FC236}">
                <a16:creationId xmlns:a16="http://schemas.microsoft.com/office/drawing/2014/main" id="{FDCD013D-750B-40EC-B3FD-30866C557B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2948B9A5-346C-4658-B145-33839B12055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AD9C5B2-DC63-55C0-7B8D-97480E0422C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397" y="6013609"/>
            <a:ext cx="3995613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288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inaus_vaalea_fuks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63B5C1A-13B1-4DF6-9D59-D74F0DD9A7C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0D7ED0F-9041-499A-921C-AEFDAC4F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2737" y="3069240"/>
            <a:ext cx="9026525" cy="226456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8" name="Graphic 7" descr="Closed quotation mark">
            <a:extLst>
              <a:ext uri="{FF2B5EF4-FFF2-40B4-BE49-F238E27FC236}">
                <a16:creationId xmlns:a16="http://schemas.microsoft.com/office/drawing/2014/main" id="{2DF3ECAD-51F9-426B-BA2A-A31D15606B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9" name="Graphic 8" descr="Closed quotation mark">
            <a:extLst>
              <a:ext uri="{FF2B5EF4-FFF2-40B4-BE49-F238E27FC236}">
                <a16:creationId xmlns:a16="http://schemas.microsoft.com/office/drawing/2014/main" id="{054D988B-BD2E-4868-BD0C-0286426709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10" name="Picture 9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3E6C6386-945C-47E0-A075-7592821D610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3AFFF87-42F1-640E-6C2A-FB87C746624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397" y="6013609"/>
            <a:ext cx="3995613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380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ruutu_vaalea_fuks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0976162-363D-4121-9E86-0E9C8710F12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822A6C1A-8158-4EA3-ACD3-C75B761DA4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04789E84-8A5C-DB4D-D671-48F7496070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116" y="1807147"/>
            <a:ext cx="7407164" cy="2387600"/>
          </a:xfrm>
          <a:prstGeom prst="rect">
            <a:avLst/>
          </a:prstGeo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582796DA-BEA0-4465-9E93-22077412D3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116" y="4369118"/>
            <a:ext cx="7407164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6BF84B0-2C02-F0EA-E198-48708A5C6ED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397" y="6013609"/>
            <a:ext cx="3995613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646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inaus_tumman_vihreä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A28C2B3-EED9-4BDF-AC6A-C2BFC1453DA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605A358-014F-48BC-99D7-1F4227F7F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2737" y="3069240"/>
            <a:ext cx="9026525" cy="226456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8" name="Graphic 7" descr="Closed quotation mark">
            <a:extLst>
              <a:ext uri="{FF2B5EF4-FFF2-40B4-BE49-F238E27FC236}">
                <a16:creationId xmlns:a16="http://schemas.microsoft.com/office/drawing/2014/main" id="{A0E55188-C435-4ADB-89AF-C484D0CC34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9" name="Graphic 8" descr="Closed quotation mark">
            <a:extLst>
              <a:ext uri="{FF2B5EF4-FFF2-40B4-BE49-F238E27FC236}">
                <a16:creationId xmlns:a16="http://schemas.microsoft.com/office/drawing/2014/main" id="{5CC0672F-9201-45FA-9419-DF8790A0BC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10" name="Picture 9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FE4D2E0D-6F0C-4473-9A14-F0C36B7C2D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3C56331-1D7C-05B2-ECAD-7D602B0C5B7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397" y="6013609"/>
            <a:ext cx="3995613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011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inaus_vaalean_vihreä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4D3C9BD-E553-4532-8F1B-692757DFFA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B7FEA2D-6A52-47ED-8DFD-956DBBF7B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2737" y="3069240"/>
            <a:ext cx="9026525" cy="226456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3" name="Graphic 2" descr="Closed quotation mark">
            <a:extLst>
              <a:ext uri="{FF2B5EF4-FFF2-40B4-BE49-F238E27FC236}">
                <a16:creationId xmlns:a16="http://schemas.microsoft.com/office/drawing/2014/main" id="{CFBDBB6F-3A4D-4629-93D3-14502AE8EC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2" name="Graphic 11" descr="Closed quotation mark">
            <a:extLst>
              <a:ext uri="{FF2B5EF4-FFF2-40B4-BE49-F238E27FC236}">
                <a16:creationId xmlns:a16="http://schemas.microsoft.com/office/drawing/2014/main" id="{FDCD013D-750B-40EC-B3FD-30866C557B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3C57738-5D2D-C145-6F67-C41EA4614A5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93212" y="45742"/>
            <a:ext cx="1541484" cy="141302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4AFEDA0-A821-1F20-09A8-95633893F43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0771" y="6013609"/>
            <a:ext cx="3786865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621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inaus_tumman_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2F164F4-88DD-4DB6-A969-CF67CBF9190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0D7ED0F-9041-499A-921C-AEFDAC4F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2737" y="3069240"/>
            <a:ext cx="9026525" cy="226456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8" name="Graphic 7" descr="Closed quotation mark">
            <a:extLst>
              <a:ext uri="{FF2B5EF4-FFF2-40B4-BE49-F238E27FC236}">
                <a16:creationId xmlns:a16="http://schemas.microsoft.com/office/drawing/2014/main" id="{2DF3ECAD-51F9-426B-BA2A-A31D15606B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9" name="Graphic 8" descr="Closed quotation mark">
            <a:extLst>
              <a:ext uri="{FF2B5EF4-FFF2-40B4-BE49-F238E27FC236}">
                <a16:creationId xmlns:a16="http://schemas.microsoft.com/office/drawing/2014/main" id="{054D988B-BD2E-4868-BD0C-0286426709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6" name="Picture 5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9BD1C4AC-F731-4E7C-B6EF-52E5B96F5D8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EE6EEF4-E760-C298-3EE5-3BEC41C1C9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397" y="6013609"/>
            <a:ext cx="3995613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063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inaus_vaalean_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ACB5D14-0A9E-4CB4-A060-CF81F97CF1E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605A358-014F-48BC-99D7-1F4227F7F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2737" y="3069240"/>
            <a:ext cx="9026525" cy="226456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8" name="Graphic 7" descr="Closed quotation mark">
            <a:extLst>
              <a:ext uri="{FF2B5EF4-FFF2-40B4-BE49-F238E27FC236}">
                <a16:creationId xmlns:a16="http://schemas.microsoft.com/office/drawing/2014/main" id="{A0E55188-C435-4ADB-89AF-C484D0CC34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9" name="Graphic 8" descr="Closed quotation mark">
            <a:extLst>
              <a:ext uri="{FF2B5EF4-FFF2-40B4-BE49-F238E27FC236}">
                <a16:creationId xmlns:a16="http://schemas.microsoft.com/office/drawing/2014/main" id="{5CC0672F-9201-45FA-9419-DF8790A0BC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68F2C78-08C0-EBA7-40CA-66ACFE6AD5B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93212" y="45742"/>
            <a:ext cx="1541484" cy="141302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3882EED-C56B-A551-8C4C-0C5B2A2C93B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0771" y="6013609"/>
            <a:ext cx="3786865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84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alto_pal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3383C-D902-4359-B134-36B4C4F73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554085" cy="48815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B999F5-4813-427F-A4E4-5335441DBD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60494"/>
            <a:ext cx="3932237" cy="37084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00F1A4-B81E-45E1-9606-07525FFE2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959F7C74-FDAC-47C9-85FF-A93A4A77D2DE}" type="datetime1">
              <a:rPr lang="fi-FI" smtClean="0"/>
              <a:pPr/>
              <a:t>19.4.2023</a:t>
            </a:fld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40F95E-9FAF-473A-8740-38C0D6F75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D5C7B8F6-2765-465B-BF52-D1DF320C1AE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4EB64A9-0753-493D-931D-D429FE2A2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965199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7897217-BD8C-4F57-9294-7DC932179A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</a:p>
        </p:txBody>
      </p:sp>
    </p:spTree>
    <p:extLst>
      <p:ext uri="{BB962C8B-B14F-4D97-AF65-F5344CB8AC3E}">
        <p14:creationId xmlns:p14="http://schemas.microsoft.com/office/powerpoint/2010/main" val="2247500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oli_sivua_kuva_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0E54EFB4-12B2-4DFE-9F2E-3D2DD7CA7A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288306" y="0"/>
            <a:ext cx="4903694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996869CB-89D0-4DA9-89A5-3150AD97AD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60494"/>
            <a:ext cx="6036141" cy="37084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09055EB-5B06-42A3-A3F7-9558E538E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6036141" cy="965199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9583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oli_sivua_kuva_tumma_fuks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54224DE-DE84-4CDB-804C-D62F8DBAD4A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636513FB-22B8-45CF-AEF7-A64E2EBADB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288306" y="0"/>
            <a:ext cx="4903694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689C3558-BCB4-4A57-AFB2-95ED2FE281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60494"/>
            <a:ext cx="6036141" cy="370849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3pPr>
            <a:lvl4pPr marL="1371600" indent="0">
              <a:buNone/>
              <a:defRPr sz="11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4pPr>
            <a:lvl5pPr marL="1828800" indent="0">
              <a:buNone/>
              <a:defRPr sz="11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E68424A2-D2D4-4E4F-9B59-69E589A8D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6036141" cy="965199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15" name="Picture 1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3FEABE71-E81F-4523-B5C3-B7A2E66D3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8697C5B-775D-DE4A-3667-8D6CE1D72EB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397" y="6013609"/>
            <a:ext cx="3995613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19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oli_sivua_kuva_vaalea_fuks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D6E9C94-F91C-4351-80A3-EF626BB6D9F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5C731633-EDC4-4E10-A99C-BCF4E3D47F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288306" y="0"/>
            <a:ext cx="4903694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fi-FI"/>
          </a:p>
        </p:txBody>
      </p:sp>
      <p:pic>
        <p:nvPicPr>
          <p:cNvPr id="17" name="Picture 16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97076935-D697-414D-AD85-CDF94E8903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CCC3079-7194-8C22-A3D3-6F9394BBE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60494"/>
            <a:ext cx="6036141" cy="370849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3pPr>
            <a:lvl4pPr marL="1371600" indent="0">
              <a:buNone/>
              <a:defRPr sz="11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4pPr>
            <a:lvl5pPr marL="1828800" indent="0">
              <a:buNone/>
              <a:defRPr sz="11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44333C2-4842-7E2E-7937-68FB42491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6036141" cy="965199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DAF42FE-BAC9-ED7A-F790-059B6A85BBE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397" y="6013609"/>
            <a:ext cx="3995613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56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oli_sivua_kuva_tumman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4D596EB-6C87-4E77-A282-E8F4AC510AA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79554269-A758-425E-A7A9-3297720BD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288306" y="0"/>
            <a:ext cx="4903694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fi-FI"/>
          </a:p>
        </p:txBody>
      </p:sp>
      <p:pic>
        <p:nvPicPr>
          <p:cNvPr id="19" name="Picture 18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969AA01B-7F14-434E-9FCE-1A5429402C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975CD3B-56F4-E72E-D322-CE977B611D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60494"/>
            <a:ext cx="6036141" cy="370849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3pPr>
            <a:lvl4pPr marL="1371600" indent="0">
              <a:buNone/>
              <a:defRPr sz="11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4pPr>
            <a:lvl5pPr marL="1828800" indent="0">
              <a:buNone/>
              <a:defRPr sz="11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67A5BB0-FCB8-3441-769B-7B72984FA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6036141" cy="965199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78CE78D-6AFE-DC2F-336D-89094EA78C4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397" y="6013609"/>
            <a:ext cx="3995613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11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oli_sivua_kuva_vaalean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E3197DA-176C-4FE5-917B-D17DC70B754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A7A8F4DB-F8D7-4D33-9C7B-C531A05990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288306" y="0"/>
            <a:ext cx="4903694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fi-FI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9700A34-79C6-CA31-BA62-8237F08F27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93212" y="45742"/>
            <a:ext cx="1541484" cy="1413028"/>
          </a:xfrm>
          <a:prstGeom prst="rect">
            <a:avLst/>
          </a:prstGeom>
        </p:spPr>
      </p:pic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5D56D68-1234-F5E2-39DE-2029CF932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60494"/>
            <a:ext cx="6036141" cy="370849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  <a:cs typeface="Poppins ExtraBold" panose="00000900000000000000" pitchFamily="2" charset="0"/>
              </a:defRPr>
            </a:lvl1pPr>
            <a:lvl2pPr marL="457200" indent="0">
              <a:buNone/>
              <a:defRPr sz="1800">
                <a:solidFill>
                  <a:schemeClr val="tx1"/>
                </a:solidFill>
                <a:latin typeface="+mn-lt"/>
                <a:cs typeface="Poppins ExtraBold" panose="00000900000000000000" pitchFamily="2" charset="0"/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  <a:latin typeface="+mn-lt"/>
                <a:cs typeface="Poppins ExtraBold" panose="00000900000000000000" pitchFamily="2" charset="0"/>
              </a:defRPr>
            </a:lvl3pPr>
            <a:lvl4pPr marL="1371600" indent="0">
              <a:buNone/>
              <a:defRPr sz="1100">
                <a:solidFill>
                  <a:schemeClr val="tx1"/>
                </a:solidFill>
                <a:latin typeface="+mn-lt"/>
                <a:cs typeface="Poppins ExtraBold" panose="00000900000000000000" pitchFamily="2" charset="0"/>
              </a:defRPr>
            </a:lvl4pPr>
            <a:lvl5pPr marL="1828800" indent="0">
              <a:buNone/>
              <a:defRPr sz="1100">
                <a:solidFill>
                  <a:schemeClr val="tx1"/>
                </a:solidFill>
                <a:latin typeface="+mn-lt"/>
                <a:cs typeface="Poppins ExtraBold" panose="00000900000000000000" pitchFamily="2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EC4D5BE-3D46-96E4-B159-B2A616039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6036141" cy="965199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240DEB-E80D-CA6D-9A8E-6D6A520A8AC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0771" y="6013609"/>
            <a:ext cx="3786865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43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ruutu_tumman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0976162-363D-4121-9E86-0E9C8710F12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822A6C1A-8158-4EA3-ACD3-C75B761DA4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6D39C43C-5564-E805-F83D-57CA4C6278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116" y="1807147"/>
            <a:ext cx="7407164" cy="2387600"/>
          </a:xfrm>
          <a:prstGeom prst="rect">
            <a:avLst/>
          </a:prstGeo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77287D95-9B25-2EEE-C282-35C35AAE9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116" y="4369118"/>
            <a:ext cx="7407164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4DAD851-75FD-EE7E-0311-160F142B6E2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397" y="6013609"/>
            <a:ext cx="3995613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033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oli_sivua_kuva_tumman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 descr="Deciduous tree">
            <a:extLst>
              <a:ext uri="{FF2B5EF4-FFF2-40B4-BE49-F238E27FC236}">
                <a16:creationId xmlns:a16="http://schemas.microsoft.com/office/drawing/2014/main" id="{A93C0E96-BAF3-4CE6-893E-BBBF4EBBF8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85642" y="2665254"/>
            <a:ext cx="4720908" cy="4720908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0E12F5B-6168-40D0-A95F-7BDBB48756D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9CACB86E-ED50-48E8-88C1-FFE2056D2C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288306" y="0"/>
            <a:ext cx="4903694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fi-FI"/>
          </a:p>
        </p:txBody>
      </p:sp>
      <p:pic>
        <p:nvPicPr>
          <p:cNvPr id="19" name="Picture 18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8F3EC7DD-D9F8-4C93-8A6B-1B071ABDC33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F9E543F-39BF-5197-168E-B6E0B3BB0D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60494"/>
            <a:ext cx="6036141" cy="370849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3pPr>
            <a:lvl4pPr marL="1371600" indent="0">
              <a:buNone/>
              <a:defRPr sz="11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4pPr>
            <a:lvl5pPr marL="1828800" indent="0">
              <a:buNone/>
              <a:defRPr sz="11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71035ED-3820-3A06-220D-A2C466DE4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6036141" cy="965199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522CAEA-20D8-DC75-D4EF-D5281E56F67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397" y="6013609"/>
            <a:ext cx="3995613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269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oli_sivua_kuva_vaalean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C4A104B-18AA-4D32-99D1-997AD724506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75F519A0-39B0-4EC5-A2A2-3EA7712143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288306" y="0"/>
            <a:ext cx="4903694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fi-FI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F0650BC-11D9-4094-3838-D5CF5F5DD1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93212" y="45742"/>
            <a:ext cx="1541484" cy="1413028"/>
          </a:xfrm>
          <a:prstGeom prst="rect">
            <a:avLst/>
          </a:prstGeom>
        </p:spPr>
      </p:pic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63C9DD4-B0E2-7119-BC2F-9DE4C3BD88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60494"/>
            <a:ext cx="6036141" cy="370849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  <a:cs typeface="Poppins ExtraBold" panose="00000900000000000000" pitchFamily="2" charset="0"/>
              </a:defRPr>
            </a:lvl1pPr>
            <a:lvl2pPr marL="457200" indent="0">
              <a:buNone/>
              <a:defRPr sz="1800">
                <a:solidFill>
                  <a:schemeClr val="tx1"/>
                </a:solidFill>
                <a:latin typeface="+mn-lt"/>
                <a:cs typeface="Poppins ExtraBold" panose="00000900000000000000" pitchFamily="2" charset="0"/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  <a:latin typeface="+mn-lt"/>
                <a:cs typeface="Poppins ExtraBold" panose="00000900000000000000" pitchFamily="2" charset="0"/>
              </a:defRPr>
            </a:lvl3pPr>
            <a:lvl4pPr marL="1371600" indent="0">
              <a:buNone/>
              <a:defRPr sz="1100">
                <a:solidFill>
                  <a:schemeClr val="tx1"/>
                </a:solidFill>
                <a:latin typeface="+mn-lt"/>
                <a:cs typeface="Poppins ExtraBold" panose="00000900000000000000" pitchFamily="2" charset="0"/>
              </a:defRPr>
            </a:lvl4pPr>
            <a:lvl5pPr marL="1828800" indent="0">
              <a:buNone/>
              <a:defRPr sz="1100">
                <a:solidFill>
                  <a:schemeClr val="tx1"/>
                </a:solidFill>
                <a:latin typeface="+mn-lt"/>
                <a:cs typeface="Poppins ExtraBold" panose="00000900000000000000" pitchFamily="2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A5AA4F2-7AF6-3877-2D57-EA5475EDE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6036141" cy="965199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9084254-9B4C-4C3C-2FE9-DAA04A92336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0771" y="6013609"/>
            <a:ext cx="3786865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166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a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30CEB-310C-4C23-BD33-AD1ABF5D4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8E96E634-4747-4C18-9630-96A196DBF87F}" type="datetime1">
              <a:rPr lang="fi-FI" smtClean="0"/>
              <a:pPr/>
              <a:t>19.4.2023</a:t>
            </a:fld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DFE85-AC06-48FB-92D6-25F3F0EA7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D5C7B8F6-2765-465B-BF52-D1DF320C1AE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C718087-0904-42CB-BF7F-BF506ABCAA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2F9888C-2AB6-AC37-F0E4-B2F2AD03B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68" y="487242"/>
            <a:ext cx="9918132" cy="6131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9" name="Vertical Text Placeholder 2">
            <a:extLst>
              <a:ext uri="{FF2B5EF4-FFF2-40B4-BE49-F238E27FC236}">
                <a16:creationId xmlns:a16="http://schemas.microsoft.com/office/drawing/2014/main" id="{7B669F9F-59AA-81A1-21C8-DC8F427FBF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73668" y="1299308"/>
            <a:ext cx="9918131" cy="472935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2450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aka_ja_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20074-A776-4019-A129-04037FC89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DADEE36B-1FB8-4D59-A82C-0E27C43A5F1F}" type="datetime1">
              <a:rPr lang="fi-FI" smtClean="0"/>
              <a:pPr/>
              <a:t>19.4.2023</a:t>
            </a:fld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F14635-FF9B-4224-842E-C960380FA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D5C7B8F6-2765-465B-BF52-D1DF320C1AE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FF30BED-DFC0-40F3-8884-6966E14F2B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</a:p>
        </p:txBody>
      </p:sp>
      <p:sp>
        <p:nvSpPr>
          <p:cNvPr id="8" name="Vertical Title 1">
            <a:extLst>
              <a:ext uri="{FF2B5EF4-FFF2-40B4-BE49-F238E27FC236}">
                <a16:creationId xmlns:a16="http://schemas.microsoft.com/office/drawing/2014/main" id="{3F2E0DFC-E3BC-2968-5789-7A26E53020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085270" y="449071"/>
            <a:ext cx="2430330" cy="514369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9" name="Vertical Text Placeholder 2">
            <a:extLst>
              <a:ext uri="{FF2B5EF4-FFF2-40B4-BE49-F238E27FC236}">
                <a16:creationId xmlns:a16="http://schemas.microsoft.com/office/drawing/2014/main" id="{2925600D-019F-A65C-3005-E83FFC51F1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84200" y="449071"/>
            <a:ext cx="7150100" cy="514369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1100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ruutu_vaalean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0976162-363D-4121-9E86-0E9C8710F12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A9E8124-A72D-82EF-A10A-620767589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116" y="1807147"/>
            <a:ext cx="7407164" cy="2387600"/>
          </a:xfrm>
          <a:prstGeom prst="rect">
            <a:avLst/>
          </a:prstGeo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C52CFC2-F2C6-6CB2-C15F-59B17FEF56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9073" y="451821"/>
            <a:ext cx="6715713" cy="6156071"/>
          </a:xfrm>
          <a:prstGeom prst="rect">
            <a:avLst/>
          </a:prstGeom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CAFC004A-208D-2813-7671-A92B74004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116" y="4369118"/>
            <a:ext cx="7407164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A85ABF-EA37-24F1-7E54-E0F5F2650EA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0771" y="6013609"/>
            <a:ext cx="3786865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258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ruutu_tumman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0976162-363D-4121-9E86-0E9C8710F12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822A6C1A-8158-4EA3-ACD3-C75B761DA4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CDD34969-E7E7-A1CC-2089-9286F0AD5B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116" y="1807147"/>
            <a:ext cx="7407164" cy="2387600"/>
          </a:xfrm>
          <a:prstGeom prst="rect">
            <a:avLst/>
          </a:prstGeo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7932645C-9B8B-CE6D-9E8D-3CFC3CAFE1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116" y="4369118"/>
            <a:ext cx="7407164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F51B1B1-E887-A8B2-96BE-5C348E9827E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397" y="6013609"/>
            <a:ext cx="3995613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088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ruutu_vaalean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0976162-363D-4121-9E86-0E9C8710F12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E686C3A-3338-33B3-4014-A81860A03E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116" y="1807147"/>
            <a:ext cx="7407164" cy="2387600"/>
          </a:xfrm>
          <a:prstGeom prst="rect">
            <a:avLst/>
          </a:prstGeo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9D96DF4-A755-9C6C-D0AF-F7BF23E8EE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9073" y="451821"/>
            <a:ext cx="6715713" cy="6156071"/>
          </a:xfrm>
          <a:prstGeom prst="rect">
            <a:avLst/>
          </a:prstGeom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56DF2EC5-DFA4-5829-E4D2-3DB5E9CD80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116" y="4369118"/>
            <a:ext cx="7407164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+mj-lt"/>
                <a:cs typeface="Poppins ExtraBold" panose="000009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2352E5-E8E2-69F4-E113-3A0204B6361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0771" y="6013609"/>
            <a:ext cx="3786865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847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_ranskalaiset_viiv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1133D-692A-4488-9BA5-BB01BBC4C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68" y="487242"/>
            <a:ext cx="9841931" cy="61318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405DE7-9A18-4FFD-BB85-379C5A20C6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024539" y="6257749"/>
            <a:ext cx="945718" cy="36512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CCE76DBD-9ABD-401A-ACC4-8E3C979D470F}" type="datetime1">
              <a:rPr lang="fi-FI" smtClean="0"/>
              <a:pPr/>
              <a:t>19.4.2023</a:t>
            </a:fld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63EE8-A52B-409A-9FBC-73FBB2C25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D5C7B8F6-2765-465B-BF52-D1DF320C1AE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6539525-7551-48F7-8D8F-A020ECBC3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69" y="1299308"/>
            <a:ext cx="9841931" cy="4729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B766A24-A8D9-4DFA-BA8B-3E0D6E55AD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</a:p>
        </p:txBody>
      </p:sp>
    </p:spTree>
    <p:extLst>
      <p:ext uri="{BB962C8B-B14F-4D97-AF65-F5344CB8AC3E}">
        <p14:creationId xmlns:p14="http://schemas.microsoft.com/office/powerpoint/2010/main" val="2162210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_ranskalaiset_viivat_iso_kontra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5B1E6AE-7991-4811-B577-296CC00A000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405DE7-9A18-4FFD-BB85-379C5A20C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1pPr>
          </a:lstStyle>
          <a:p>
            <a:fld id="{8EA296CD-E0BD-4577-BBD9-E7A21CDFDC56}" type="datetime1">
              <a:rPr lang="fi-FI" smtClean="0"/>
              <a:pPr/>
              <a:t>19.4.2023</a:t>
            </a:fld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63EE8-A52B-409A-9FBC-73FBB2C25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1pPr>
          </a:lstStyle>
          <a:p>
            <a:fld id="{D5C7B8F6-2765-465B-BF52-D1DF320C1AE3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9" name="Picture 8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3143DAC5-3469-4AA9-93A1-540B07AA9A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540" y="428117"/>
            <a:ext cx="835122" cy="707865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377B993-D7C1-4A56-8EFB-3F16258CA5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+mn-lt"/>
                <a:cs typeface="Poppins ExtraBold" panose="000009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C9103EF-D491-2B2E-5A12-8423BBBC2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68" y="487242"/>
            <a:ext cx="9841931" cy="61318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521A9D2E-6634-2D56-5A08-813213E31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69" y="1299308"/>
            <a:ext cx="9841931" cy="4729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4452896-9341-9DAA-EF28-6A97DA17E5C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397" y="6013609"/>
            <a:ext cx="3995613" cy="80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411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6872D-DE43-4755-8211-BDAE2EE6B3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983495" y="6257748"/>
            <a:ext cx="1074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fld id="{6F3F4CD8-536F-4549-973D-0FBA9CAF6C21}" type="datetime1">
              <a:rPr lang="fi-FI" smtClean="0"/>
              <a:pPr/>
              <a:t>19.4.2023</a:t>
            </a:fld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66FFF-A4FB-4489-9B49-5DDC688AAB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75568" y="6257749"/>
            <a:ext cx="603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fld id="{D5C7B8F6-2765-465B-BF52-D1DF320C1AE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34F72BBA-3120-418C-94D3-114F2CB31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  <a:endParaRPr lang="fi-FI" dirty="0"/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B4A78410-7DAE-4BD5-ACEE-CAF6BFA9404C}"/>
              </a:ext>
            </a:extLst>
          </p:cNvPr>
          <p:cNvPicPr>
            <a:picLocks noChangeAspect="1"/>
          </p:cNvPicPr>
          <p:nvPr userDrawn="1"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431617"/>
            <a:ext cx="821524" cy="69633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68F5E9F-A37F-4244-A1FD-705A898F7F45}"/>
              </a:ext>
            </a:extLst>
          </p:cNvPr>
          <p:cNvPicPr>
            <a:picLocks noChangeAspect="1"/>
          </p:cNvPicPr>
          <p:nvPr userDrawn="1"/>
        </p:nvPicPr>
        <p:blipFill>
          <a:blip r:embed="rId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0410" y="6028665"/>
            <a:ext cx="3744009" cy="757617"/>
          </a:xfrm>
          <a:prstGeom prst="rect">
            <a:avLst/>
          </a:prstGeom>
        </p:spPr>
      </p:pic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561516D5-0AAA-DE78-E828-72FCAD04A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68" y="487242"/>
            <a:ext cx="9569557" cy="6131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noProof="0" dirty="0" err="1"/>
              <a:t>Click</a:t>
            </a:r>
            <a:r>
              <a:rPr lang="fi-FI" noProof="0" dirty="0"/>
              <a:t> to </a:t>
            </a:r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title</a:t>
            </a:r>
            <a:r>
              <a:rPr lang="fi-FI" noProof="0" dirty="0"/>
              <a:t> </a:t>
            </a:r>
            <a:r>
              <a:rPr lang="fi-FI" noProof="0" dirty="0" err="1"/>
              <a:t>style</a:t>
            </a:r>
            <a:endParaRPr lang="fi-FI" noProof="0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86F9587-735F-C8FE-1B9D-811387FA7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3669" y="1428750"/>
            <a:ext cx="11205372" cy="45999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 dirty="0" err="1"/>
              <a:t>Edit</a:t>
            </a:r>
            <a:r>
              <a:rPr lang="fi-FI" noProof="0" dirty="0"/>
              <a:t> Master </a:t>
            </a:r>
            <a:r>
              <a:rPr lang="fi-FI" noProof="0" dirty="0" err="1"/>
              <a:t>text</a:t>
            </a:r>
            <a:r>
              <a:rPr lang="fi-FI" noProof="0" dirty="0"/>
              <a:t> </a:t>
            </a:r>
            <a:r>
              <a:rPr lang="fi-FI" noProof="0" dirty="0" err="1"/>
              <a:t>styles</a:t>
            </a:r>
            <a:endParaRPr lang="fi-FI" noProof="0" dirty="0"/>
          </a:p>
          <a:p>
            <a:pPr lvl="1"/>
            <a:r>
              <a:rPr lang="fi-FI" noProof="0" dirty="0"/>
              <a:t>Second </a:t>
            </a:r>
            <a:r>
              <a:rPr lang="fi-FI" noProof="0" dirty="0" err="1"/>
              <a:t>level</a:t>
            </a:r>
            <a:endParaRPr lang="fi-FI" noProof="0" dirty="0"/>
          </a:p>
          <a:p>
            <a:pPr lvl="2"/>
            <a:r>
              <a:rPr lang="fi-FI" noProof="0" dirty="0"/>
              <a:t>Third </a:t>
            </a:r>
            <a:r>
              <a:rPr lang="fi-FI" noProof="0" dirty="0" err="1"/>
              <a:t>level</a:t>
            </a:r>
            <a:endParaRPr lang="fi-FI" noProof="0" dirty="0"/>
          </a:p>
          <a:p>
            <a:pPr lvl="3"/>
            <a:r>
              <a:rPr lang="fi-FI" noProof="0" dirty="0" err="1"/>
              <a:t>Fourth</a:t>
            </a:r>
            <a:r>
              <a:rPr lang="fi-FI" noProof="0" dirty="0"/>
              <a:t> </a:t>
            </a:r>
            <a:r>
              <a:rPr lang="fi-FI" noProof="0" dirty="0" err="1"/>
              <a:t>level</a:t>
            </a:r>
            <a:endParaRPr lang="fi-FI" noProof="0" dirty="0"/>
          </a:p>
          <a:p>
            <a:pPr lvl="4"/>
            <a:r>
              <a:rPr lang="fi-FI" noProof="0" dirty="0" err="1"/>
              <a:t>Fifth</a:t>
            </a:r>
            <a:r>
              <a:rPr lang="fi-FI" noProof="0" dirty="0"/>
              <a:t> </a:t>
            </a:r>
            <a:r>
              <a:rPr lang="fi-FI" noProof="0" dirty="0" err="1"/>
              <a:t>level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81704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3" r:id="rId2"/>
    <p:sldLayoutId id="2147483778" r:id="rId3"/>
    <p:sldLayoutId id="2147483780" r:id="rId4"/>
    <p:sldLayoutId id="2147483779" r:id="rId5"/>
    <p:sldLayoutId id="2147483782" r:id="rId6"/>
    <p:sldLayoutId id="2147483781" r:id="rId7"/>
    <p:sldLayoutId id="2147483650" r:id="rId8"/>
    <p:sldLayoutId id="2147483764" r:id="rId9"/>
    <p:sldLayoutId id="2147483713" r:id="rId10"/>
    <p:sldLayoutId id="2147483652" r:id="rId11"/>
    <p:sldLayoutId id="2147483651" r:id="rId12"/>
    <p:sldLayoutId id="2147483708" r:id="rId13"/>
    <p:sldLayoutId id="2147483734" r:id="rId14"/>
    <p:sldLayoutId id="2147483712" r:id="rId15"/>
    <p:sldLayoutId id="2147483735" r:id="rId16"/>
    <p:sldLayoutId id="2147483720" r:id="rId17"/>
    <p:sldLayoutId id="2147483736" r:id="rId18"/>
    <p:sldLayoutId id="2147483655" r:id="rId19"/>
    <p:sldLayoutId id="2147483726" r:id="rId20"/>
    <p:sldLayoutId id="2147483727" r:id="rId21"/>
    <p:sldLayoutId id="2147483670" r:id="rId22"/>
    <p:sldLayoutId id="2147483737" r:id="rId23"/>
    <p:sldLayoutId id="2147483702" r:id="rId24"/>
    <p:sldLayoutId id="2147483738" r:id="rId25"/>
    <p:sldLayoutId id="2147483721" r:id="rId26"/>
    <p:sldLayoutId id="2147483739" r:id="rId27"/>
    <p:sldLayoutId id="2147483767" r:id="rId28"/>
    <p:sldLayoutId id="2147483770" r:id="rId29"/>
    <p:sldLayoutId id="2147483772" r:id="rId30"/>
    <p:sldLayoutId id="2147483789" r:id="rId31"/>
    <p:sldLayoutId id="2147483790" r:id="rId32"/>
    <p:sldLayoutId id="2147483791" r:id="rId33"/>
    <p:sldLayoutId id="2147483656" r:id="rId34"/>
    <p:sldLayoutId id="2147483657" r:id="rId35"/>
    <p:sldLayoutId id="2147483803" r:id="rId36"/>
    <p:sldLayoutId id="2147483804" r:id="rId37"/>
    <p:sldLayoutId id="2147483805" r:id="rId38"/>
    <p:sldLayoutId id="2147483806" r:id="rId39"/>
    <p:sldLayoutId id="2147483807" r:id="rId40"/>
    <p:sldLayoutId id="2147483808" r:id="rId41"/>
    <p:sldLayoutId id="2147483658" r:id="rId42"/>
    <p:sldLayoutId id="2147483659" r:id="rId4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spc="0">
          <a:solidFill>
            <a:schemeClr val="tx1"/>
          </a:solidFill>
          <a:latin typeface="+mj-lt"/>
          <a:ea typeface="+mj-ea"/>
          <a:cs typeface="Poppins ExtraBold" panose="00000900000000000000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kern="1200">
          <a:solidFill>
            <a:schemeClr val="tx1"/>
          </a:solidFill>
          <a:latin typeface="+mn-lt"/>
          <a:ea typeface="+mn-ea"/>
          <a:cs typeface="Poppins ExtraLight" panose="000003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Poppins ExtraLight" panose="000003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Poppins ExtraLight" panose="000003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Poppins ExtraLight" panose="000003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Poppins ExtraLight" panose="000003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65A0C-DCDF-4788-E224-EC305E0860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>
                    <a:lumMod val="50000"/>
                  </a:schemeClr>
                </a:solidFill>
                <a:cs typeface="Poppins ExtraBold"/>
              </a:rPr>
              <a:t>osallisuussuunnitelma</a:t>
            </a:r>
            <a:endParaRPr lang="en-US" dirty="0" err="1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85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Freeform: Shape 16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9" name="Freeform: Shape 18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BCDD0030-3AD5-AF17-C4B6-F0AF630D5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23901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kern="1200" dirty="0" err="1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Osallisuus</a:t>
            </a:r>
            <a:endParaRPr lang="en-US" sz="3200" kern="12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B566B38B-4F2E-052D-CB36-60A4F85D8B95}"/>
              </a:ext>
            </a:extLst>
          </p:cNvPr>
          <p:cNvSpPr txBox="1"/>
          <p:nvPr/>
        </p:nvSpPr>
        <p:spPr>
          <a:xfrm>
            <a:off x="371094" y="2718054"/>
            <a:ext cx="3438906" cy="3207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0" i="0">
                <a:effectLst/>
              </a:rPr>
              <a:t>Osallisuuden kokemuksen on todettu lisäävän hyvinvointia, turvallisuudentunnetta sekä tulevaisuudenuskoa ja uskoa omiin mahdollisuuksiin.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0" i="0">
                <a:effectLst/>
              </a:rPr>
              <a:t>Osallisuutta edistämällä tavoitellaan eriarvoisuuden, köyhyyden ja syrjäytymisen vähenemistä.</a:t>
            </a:r>
            <a:endParaRPr lang="en-US" sz="1700"/>
          </a:p>
        </p:txBody>
      </p:sp>
      <p:pic>
        <p:nvPicPr>
          <p:cNvPr id="9" name="Sisällön paikkamerkki 8">
            <a:extLst>
              <a:ext uri="{FF2B5EF4-FFF2-40B4-BE49-F238E27FC236}">
                <a16:creationId xmlns:a16="http://schemas.microsoft.com/office/drawing/2014/main" id="{CE67EA30-549D-6474-1797-C75B8FDB63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11396" y="841248"/>
            <a:ext cx="6501584" cy="5276088"/>
          </a:xfrm>
          <a:prstGeom prst="rect">
            <a:avLst/>
          </a:prstGeom>
        </p:spPr>
      </p:pic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2B6E18F-D41C-C910-D8F8-CFA8258E1F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4904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</a:pPr>
            <a:fld id="{8E96E634-4747-4C18-9630-96A196DBF87F}" type="datetime1">
              <a:rPr lang="en-US">
                <a:solidFill>
                  <a:schemeClr val="tx1">
                    <a:lumMod val="50000"/>
                    <a:lumOff val="50000"/>
                  </a:schemeClr>
                </a:solidFill>
                <a:cs typeface="+mn-cs"/>
              </a:rPr>
              <a:pPr algn="l">
                <a:spcAft>
                  <a:spcPts val="600"/>
                </a:spcAft>
              </a:pPr>
              <a:t>4/19/2023</a:t>
            </a:fld>
            <a:endParaRPr lang="en-US">
              <a:solidFill>
                <a:schemeClr val="tx1">
                  <a:lumMod val="50000"/>
                  <a:lumOff val="50000"/>
                </a:schemeClr>
              </a:solidFill>
              <a:cs typeface="+mn-cs"/>
            </a:endParaRP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0A49C018-653C-C0E1-1420-FA31D8EB7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95688" y="6356350"/>
            <a:ext cx="212140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D5C7B8F6-2765-465B-BF52-D1DF320C1AE3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  <a:cs typeface="+mn-cs"/>
              </a:rPr>
              <a:pPr algn="r">
                <a:spcAft>
                  <a:spcPts val="600"/>
                </a:spcAft>
              </a:pPr>
              <a:t>2</a:t>
            </a:fld>
            <a:endParaRPr lang="en-US">
              <a:solidFill>
                <a:schemeClr val="tx1">
                  <a:lumMod val="50000"/>
                  <a:lumOff val="50000"/>
                </a:schemeClr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503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20C5C94-B63A-3E1B-FA41-E1270D3D8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60E5C-EBDA-4D35-835F-C4EA74A72D71}" type="datetime1">
              <a:rPr lang="fi-FI" smtClean="0"/>
              <a:pPr/>
              <a:t>19.4.2023</a:t>
            </a:fld>
            <a:endParaRPr lang="fi-FI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6D53127A-3798-E03E-85B4-B3AF1760C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B8F6-2765-465B-BF52-D1DF320C1AE3}" type="slidenum">
              <a:rPr lang="fi-FI" smtClean="0"/>
              <a:pPr/>
              <a:t>3</a:t>
            </a:fld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0992B649-0158-CBC0-43FF-BDBB12F490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353" y="1056965"/>
            <a:ext cx="4791744" cy="4439270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E0A982D1-9AA2-4357-E635-C071818DA6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2150" y="177168"/>
            <a:ext cx="4558044" cy="650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603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Freeform: Shape 15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8" name="Freeform: Shape 17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F3A0B30-DE04-DFEF-83AB-139A088E3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239012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3200" kern="1200" dirty="0" err="1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Osallisuus-ohjelman</a:t>
            </a:r>
            <a:r>
              <a:rPr lang="en-US" sz="3200" kern="1200" dirty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seuranta</a:t>
            </a:r>
            <a:r>
              <a:rPr lang="en-US" sz="3200" kern="1200" dirty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ja </a:t>
            </a:r>
            <a:r>
              <a:rPr lang="en-US" sz="3200" kern="1200" dirty="0" err="1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arviointi</a:t>
            </a:r>
            <a:endParaRPr lang="en-US" sz="3200" kern="12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Sisällön paikkamerkki 6" descr="Kuva, joka sisältää kohteen diagrammi&#10;&#10;Kuvaus luotu automaattisesti">
            <a:extLst>
              <a:ext uri="{FF2B5EF4-FFF2-40B4-BE49-F238E27FC236}">
                <a16:creationId xmlns:a16="http://schemas.microsoft.com/office/drawing/2014/main" id="{A18F3E30-3057-C8D4-4836-015AC607305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078" b="595"/>
          <a:stretch/>
        </p:blipFill>
        <p:spPr>
          <a:xfrm>
            <a:off x="5858637" y="841248"/>
            <a:ext cx="5007101" cy="5276088"/>
          </a:xfrm>
          <a:prstGeom prst="rect">
            <a:avLst/>
          </a:prstGeom>
        </p:spPr>
      </p:pic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B67C91D-C267-D0DF-ABAD-BE282E24BD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4904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</a:pPr>
            <a:fld id="{CCE76DBD-9ABD-401A-ACC4-8E3C979D470F}" type="datetime1">
              <a:rPr lang="en-US">
                <a:solidFill>
                  <a:schemeClr val="tx1">
                    <a:lumMod val="50000"/>
                    <a:lumOff val="50000"/>
                  </a:schemeClr>
                </a:solidFill>
                <a:cs typeface="+mn-cs"/>
              </a:rPr>
              <a:pPr algn="l">
                <a:spcAft>
                  <a:spcPts val="600"/>
                </a:spcAft>
              </a:pPr>
              <a:t>4/19/2023</a:t>
            </a:fld>
            <a:endParaRPr lang="en-US">
              <a:solidFill>
                <a:schemeClr val="tx1">
                  <a:lumMod val="50000"/>
                  <a:lumOff val="50000"/>
                </a:schemeClr>
              </a:solidFill>
              <a:cs typeface="+mn-cs"/>
            </a:endParaRP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06917DA-08B2-D1FE-AE50-930B7EABA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95688" y="6356350"/>
            <a:ext cx="212140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D5C7B8F6-2765-465B-BF52-D1DF320C1AE3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  <a:cs typeface="+mn-cs"/>
              </a:rPr>
              <a:pPr algn="r">
                <a:spcAft>
                  <a:spcPts val="600"/>
                </a:spcAft>
              </a:pPr>
              <a:t>4</a:t>
            </a:fld>
            <a:endParaRPr lang="en-US">
              <a:solidFill>
                <a:schemeClr val="tx1">
                  <a:lumMod val="50000"/>
                  <a:lumOff val="50000"/>
                </a:schemeClr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1714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45A976A-8DE3-4B67-B94B-2044FDD128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EAAA1B9-2DDB-49C9-A037-A523D2F13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5DEA8C9-F4A2-16B9-F4B0-F08A6989C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457200"/>
            <a:ext cx="10579608" cy="118872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Kevät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2023 </a:t>
            </a: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osallisuustyössä</a:t>
            </a:r>
            <a:endParaRPr lang="en-US" sz="40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441F8D5-EBCE-4FB9-91A9-3425971C1F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262397" y="134260"/>
            <a:ext cx="3142400" cy="2716805"/>
            <a:chOff x="-305" y="-4155"/>
            <a:chExt cx="2514948" cy="2174333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A5E80E2-35F9-41F3-A2B8-A2F17D956F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88BDEEE-0C30-49F3-8D05-B062EF890C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21E0C27-19E6-45DC-B154-493480207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3A55340-18E0-4A23-B406-BD1221643D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D646414-DFFD-318E-B98B-6D53A07D53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4672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</a:pPr>
            <a:fld id="{CCE76DBD-9ABD-401A-ACC4-8E3C979D470F}" type="datetime1">
              <a:rPr lang="en-US" smtClean="0">
                <a:solidFill>
                  <a:schemeClr val="tx1">
                    <a:tint val="75000"/>
                  </a:schemeClr>
                </a:solidFill>
                <a:cs typeface="+mn-cs"/>
              </a:rPr>
              <a:pPr algn="l">
                <a:spcAft>
                  <a:spcPts val="600"/>
                </a:spcAft>
              </a:pPr>
              <a:t>4/19/2023</a:t>
            </a:fld>
            <a:endParaRPr lang="en-US">
              <a:solidFill>
                <a:schemeClr val="tx1">
                  <a:tint val="75000"/>
                </a:schemeClr>
              </a:solidFill>
              <a:cs typeface="+mn-cs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8701F99-7E4C-4B92-A4B5-307CDFB7A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5047906"/>
            <a:ext cx="2412221" cy="1810094"/>
            <a:chOff x="-305" y="-1"/>
            <a:chExt cx="3832880" cy="2876136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441E616B-C319-43C1-9A9C-A2074B2E8A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C86BD2B-CA73-48DF-9CC8-0152EA6B1B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9C1AA9D-3FCF-4B84-94D1-51F0E1517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1D7CE92F-1DE7-4252-A62C-77ACF8CF26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97E7369-F538-0E0F-FA4C-353E624EB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D5C7B8F6-2765-465B-BF52-D1DF320C1AE3}" type="slidenum">
              <a:rPr lang="en-US" smtClean="0">
                <a:solidFill>
                  <a:schemeClr val="tx1">
                    <a:tint val="75000"/>
                  </a:schemeClr>
                </a:solidFill>
                <a:cs typeface="+mn-cs"/>
              </a:rPr>
              <a:pPr algn="r">
                <a:spcAft>
                  <a:spcPts val="600"/>
                </a:spcAft>
              </a:pPr>
              <a:t>5</a:t>
            </a:fld>
            <a:endParaRPr lang="en-US">
              <a:solidFill>
                <a:schemeClr val="tx1">
                  <a:tint val="75000"/>
                </a:schemeClr>
              </a:solidFill>
              <a:cs typeface="+mn-cs"/>
            </a:endParaRPr>
          </a:p>
        </p:txBody>
      </p:sp>
      <p:graphicFrame>
        <p:nvGraphicFramePr>
          <p:cNvPr id="7" name="Sisällön paikkamerkki 4">
            <a:extLst>
              <a:ext uri="{FF2B5EF4-FFF2-40B4-BE49-F238E27FC236}">
                <a16:creationId xmlns:a16="http://schemas.microsoft.com/office/drawing/2014/main" id="{A687E3B2-E846-AB36-6F12-93C71B3151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3944398"/>
              </p:ext>
            </p:extLst>
          </p:nvPr>
        </p:nvGraphicFramePr>
        <p:xfrm>
          <a:off x="1036320" y="2543633"/>
          <a:ext cx="10119360" cy="3566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4828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45A976A-8DE3-4B67-B94B-2044FDD128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EAAA1B9-2DDB-49C9-A037-A523D2F13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582C111-75FC-BACA-EFE6-7F2136F39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457200"/>
            <a:ext cx="10579608" cy="118872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LaNuPen aikataulu kevät 2023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441F8D5-EBCE-4FB9-91A9-3425971C1F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262397" y="134260"/>
            <a:ext cx="3142400" cy="2716805"/>
            <a:chOff x="-305" y="-4155"/>
            <a:chExt cx="2514948" cy="2174333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A5E80E2-35F9-41F3-A2B8-A2F17D956F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88BDEEE-0C30-49F3-8D05-B062EF890C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21E0C27-19E6-45DC-B154-493480207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3A55340-18E0-4A23-B406-BD1221643D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CD5E566-A3D0-6A34-5C0C-81E3CA6797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04672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</a:pPr>
            <a:fld id="{CCE76DBD-9ABD-401A-ACC4-8E3C979D470F}" type="datetime1">
              <a:rPr lang="en-US" smtClean="0">
                <a:solidFill>
                  <a:schemeClr val="tx1">
                    <a:tint val="75000"/>
                  </a:schemeClr>
                </a:solidFill>
                <a:cs typeface="+mn-cs"/>
              </a:rPr>
              <a:pPr algn="l">
                <a:spcAft>
                  <a:spcPts val="600"/>
                </a:spcAft>
              </a:pPr>
              <a:t>4/19/2023</a:t>
            </a:fld>
            <a:endParaRPr lang="en-US">
              <a:solidFill>
                <a:schemeClr val="tx1">
                  <a:tint val="75000"/>
                </a:schemeClr>
              </a:solidFill>
              <a:cs typeface="+mn-cs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8701F99-7E4C-4B92-A4B5-307CDFB7A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5047906"/>
            <a:ext cx="2412221" cy="1810094"/>
            <a:chOff x="-305" y="-1"/>
            <a:chExt cx="3832880" cy="2876136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441E616B-C319-43C1-9A9C-A2074B2E8A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C86BD2B-CA73-48DF-9CC8-0152EA6B1B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9C1AA9D-3FCF-4B84-94D1-51F0E15171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1D7CE92F-1DE7-4252-A62C-77ACF8CF26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A504FB5-0F11-80E0-2C83-21FAD142F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D5C7B8F6-2765-465B-BF52-D1DF320C1AE3}" type="slidenum">
              <a:rPr lang="en-US" smtClean="0">
                <a:solidFill>
                  <a:schemeClr val="tx1">
                    <a:tint val="75000"/>
                  </a:schemeClr>
                </a:solidFill>
                <a:cs typeface="+mn-cs"/>
              </a:rPr>
              <a:pPr algn="r">
                <a:spcAft>
                  <a:spcPts val="600"/>
                </a:spcAft>
              </a:pPr>
              <a:t>6</a:t>
            </a:fld>
            <a:endParaRPr lang="en-US">
              <a:solidFill>
                <a:schemeClr val="tx1">
                  <a:tint val="75000"/>
                </a:schemeClr>
              </a:solidFill>
              <a:cs typeface="+mn-cs"/>
            </a:endParaRPr>
          </a:p>
        </p:txBody>
      </p:sp>
      <p:graphicFrame>
        <p:nvGraphicFramePr>
          <p:cNvPr id="7" name="Sisällön paikkamerkki 4">
            <a:extLst>
              <a:ext uri="{FF2B5EF4-FFF2-40B4-BE49-F238E27FC236}">
                <a16:creationId xmlns:a16="http://schemas.microsoft.com/office/drawing/2014/main" id="{8F485579-CDD9-611C-610F-D8C0DCA0FD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1785044"/>
              </p:ext>
            </p:extLst>
          </p:nvPr>
        </p:nvGraphicFramePr>
        <p:xfrm>
          <a:off x="1036320" y="2543633"/>
          <a:ext cx="10119360" cy="3566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Nuoli: Oikea 5">
            <a:extLst>
              <a:ext uri="{FF2B5EF4-FFF2-40B4-BE49-F238E27FC236}">
                <a16:creationId xmlns:a16="http://schemas.microsoft.com/office/drawing/2014/main" id="{D26B59F1-D4AF-2E6D-5D70-157162EA13F0}"/>
              </a:ext>
            </a:extLst>
          </p:cNvPr>
          <p:cNvSpPr/>
          <p:nvPr/>
        </p:nvSpPr>
        <p:spPr>
          <a:xfrm>
            <a:off x="4140971" y="3823168"/>
            <a:ext cx="1381125" cy="253532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7174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223B1A-E75A-BB32-4B93-B531F6A63C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Osallisuuden kysymykset nuorisovaltuustolle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5C2C557-B00E-2D9D-FE26-74776A8E34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4547" y="4395751"/>
            <a:ext cx="7407164" cy="1655762"/>
          </a:xfrm>
        </p:spPr>
        <p:txBody>
          <a:bodyPr>
            <a:normAutofit/>
          </a:bodyPr>
          <a:lstStyle/>
          <a:p>
            <a:pPr marL="685800" fontAlgn="base">
              <a:spcBef>
                <a:spcPts val="500"/>
              </a:spcBef>
            </a:pPr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1.</a:t>
            </a:r>
            <a:r>
              <a:rPr lang="fi-FI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 </a:t>
            </a:r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Koetko että voit osallistua oman hoitosi/palvelusi suunnitteluun ja itseäsi koskeviin päätöksiin?  </a:t>
            </a:r>
          </a:p>
          <a:p>
            <a:pPr fontAlgn="base"/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685800" fontAlgn="base">
              <a:spcBef>
                <a:spcPts val="500"/>
              </a:spcBef>
            </a:pPr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2.</a:t>
            </a:r>
            <a:r>
              <a:rPr lang="fi-FI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 </a:t>
            </a:r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Miten asiakkaan/potilaan osallistumista voisi mielestäsi kehittää?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2333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ULsote_ja_rakenneuudistus">
  <a:themeElements>
    <a:clrScheme name="Vakesot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11F83"/>
      </a:accent1>
      <a:accent2>
        <a:srgbClr val="76CBF3"/>
      </a:accent2>
      <a:accent3>
        <a:srgbClr val="00983A"/>
      </a:accent3>
      <a:accent4>
        <a:srgbClr val="74B72B"/>
      </a:accent4>
      <a:accent5>
        <a:srgbClr val="E6007E"/>
      </a:accent5>
      <a:accent6>
        <a:srgbClr val="EA529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2d2ee93-6a61-4c93-b8d3-946151f18509">
      <UserInfo>
        <DisplayName>Aronkytö Timo</DisplayName>
        <AccountId>216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A22BAD91D3A74CBCAD3A5CC30D1602" ma:contentTypeVersion="4" ma:contentTypeDescription="Create a new document." ma:contentTypeScope="" ma:versionID="d77229d5462ec64367e14db26a9e45e1">
  <xsd:schema xmlns:xsd="http://www.w3.org/2001/XMLSchema" xmlns:xs="http://www.w3.org/2001/XMLSchema" xmlns:p="http://schemas.microsoft.com/office/2006/metadata/properties" xmlns:ns2="fd04334a-7a6e-4263-9609-0d242ca1ee47" xmlns:ns3="12d2ee93-6a61-4c93-b8d3-946151f18509" targetNamespace="http://schemas.microsoft.com/office/2006/metadata/properties" ma:root="true" ma:fieldsID="8732dcc190962e589482e70ea7560e0f" ns2:_="" ns3:_="">
    <xsd:import namespace="fd04334a-7a6e-4263-9609-0d242ca1ee47"/>
    <xsd:import namespace="12d2ee93-6a61-4c93-b8d3-946151f185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4334a-7a6e-4263-9609-0d242ca1ee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d2ee93-6a61-4c93-b8d3-946151f1850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88B9F21-48F8-458D-A56B-35180515E96B}">
  <ds:schemaRefs>
    <ds:schemaRef ds:uri="http://purl.org/dc/elements/1.1/"/>
    <ds:schemaRef ds:uri="http://schemas.openxmlformats.org/package/2006/metadata/core-properties"/>
    <ds:schemaRef ds:uri="http://purl.org/dc/terms/"/>
    <ds:schemaRef ds:uri="349023bd-379b-4d87-becd-8245bc135ece"/>
    <ds:schemaRef ds:uri="http://schemas.microsoft.com/office/2006/documentManagement/types"/>
    <ds:schemaRef ds:uri="16eac99d-8284-4393-89e2-f9994a2004e6"/>
    <ds:schemaRef ds:uri="http://schemas.microsoft.com/office/infopath/2007/PartnerControls"/>
    <ds:schemaRef ds:uri="http://schemas.microsoft.com/office/2006/metadata/properties"/>
    <ds:schemaRef ds:uri="484c8c59-755d-4516-b8d2-1621b38262b4"/>
    <ds:schemaRef ds:uri="http://www.w3.org/XML/1998/namespace"/>
    <ds:schemaRef ds:uri="http://purl.org/dc/dcmitype/"/>
    <ds:schemaRef ds:uri="12d2ee93-6a61-4c93-b8d3-946151f18509"/>
  </ds:schemaRefs>
</ds:datastoreItem>
</file>

<file path=customXml/itemProps2.xml><?xml version="1.0" encoding="utf-8"?>
<ds:datastoreItem xmlns:ds="http://schemas.openxmlformats.org/officeDocument/2006/customXml" ds:itemID="{2013C72C-3177-418B-9DB8-9EC5DE8558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04334a-7a6e-4263-9609-0d242ca1ee47"/>
    <ds:schemaRef ds:uri="12d2ee93-6a61-4c93-b8d3-946151f185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061FAE3-2C7E-4411-90D6-B997A101DD0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6348</TotalTime>
  <Words>174</Words>
  <Application>Microsoft Office PowerPoint</Application>
  <PresentationFormat>Laajakuva</PresentationFormat>
  <Paragraphs>39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Poppins SemiBold</vt:lpstr>
      <vt:lpstr>Times New Roman</vt:lpstr>
      <vt:lpstr>TULsote_ja_rakenneuudistus</vt:lpstr>
      <vt:lpstr>osallisuussuunnitelma</vt:lpstr>
      <vt:lpstr>Osallisuus</vt:lpstr>
      <vt:lpstr>PowerPoint-esitys</vt:lpstr>
      <vt:lpstr>Osallisuus-ohjelman seuranta ja arviointi</vt:lpstr>
      <vt:lpstr>Kevät 2023 osallisuustyössä</vt:lpstr>
      <vt:lpstr>LaNuPen aikataulu kevät 2023</vt:lpstr>
      <vt:lpstr>Osallisuuden kysymykset nuorisovaltuustolle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Flygar Mia</dc:creator>
  <cp:lastModifiedBy>Laakso Marjukka</cp:lastModifiedBy>
  <cp:revision>91</cp:revision>
  <dcterms:created xsi:type="dcterms:W3CDTF">2023-02-10T10:40:55Z</dcterms:created>
  <dcterms:modified xsi:type="dcterms:W3CDTF">2023-04-19T08:39:45Z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2023-02-10T10:40:55Z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7cbe7314-9eec-453e-aa25-b39667b2f68f</vt:lpwstr>
  </property>
  <property fmtid="{D5CDD505-2E9C-101B-9397-08002B2CF9AE}" pid="7" name="MSIP_Label_defa4170-0d19-0005-0004-bc88714345d2_ActionId">
    <vt:lpwstr>82900c10-9530-42ee-99b3-012640dc598e</vt:lpwstr>
  </property>
  <property fmtid="{D5CDD505-2E9C-101B-9397-08002B2CF9AE}" pid="8" name="MSIP_Label_defa4170-0d19-0005-0004-bc88714345d2_ContentBits">
    <vt:lpwstr>0</vt:lpwstr>
  </property>
  <property fmtid="{D5CDD505-2E9C-101B-9397-08002B2CF9AE}" pid="9" name="ContentTypeId">
    <vt:lpwstr>0x010100E3A22BAD91D3A74CBCAD3A5CC30D1602</vt:lpwstr>
  </property>
</Properties>
</file>